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9" r:id="rId4"/>
    <p:sldMasterId id="214748368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y="5143500" cx="9144000"/>
  <p:notesSz cx="6858000" cy="9144000"/>
  <p:embeddedFontLst>
    <p:embeddedFont>
      <p:font typeface="Proxima Nova"/>
      <p:regular r:id="rId48"/>
      <p:bold r:id="rId49"/>
      <p:italic r:id="rId50"/>
      <p:boldItalic r:id="rId51"/>
    </p:embeddedFont>
    <p:embeddedFont>
      <p:font typeface="Roboto Medium"/>
      <p:regular r:id="rId52"/>
      <p:bold r:id="rId53"/>
      <p:italic r:id="rId54"/>
      <p:boldItalic r:id="rId55"/>
    </p:embeddedFont>
    <p:embeddedFont>
      <p:font typeface="Amatic SC"/>
      <p:regular r:id="rId56"/>
      <p:bold r:id="rId57"/>
    </p:embeddedFont>
    <p:embeddedFont>
      <p:font typeface="Inter"/>
      <p:regular r:id="rId58"/>
      <p:bold r:id="rId59"/>
    </p:embeddedFont>
    <p:embeddedFont>
      <p:font typeface="Anaheim"/>
      <p:regular r:id="rId60"/>
    </p:embeddedFont>
    <p:embeddedFont>
      <p:font typeface="Bebas Neue"/>
      <p:regular r:id="rId61"/>
    </p:embeddedFont>
    <p:embeddedFont>
      <p:font typeface="Libre Franklin Black"/>
      <p:bold r:id="rId62"/>
      <p:boldItalic r:id="rId63"/>
    </p:embeddedFont>
    <p:embeddedFont>
      <p:font typeface="Libre Franklin Medium"/>
      <p:regular r:id="rId64"/>
      <p:bold r:id="rId65"/>
      <p:italic r:id="rId66"/>
      <p:boldItalic r:id="rId67"/>
    </p:embeddedFont>
    <p:embeddedFont>
      <p:font typeface="Proxima Nova Semibold"/>
      <p:regular r:id="rId68"/>
      <p:bold r:id="rId69"/>
      <p:boldItalic r:id="rId70"/>
    </p:embeddedFont>
    <p:embeddedFont>
      <p:font typeface="Palanquin"/>
      <p:regular r:id="rId71"/>
      <p:bold r:id="rId72"/>
    </p:embeddedFont>
    <p:embeddedFont>
      <p:font typeface="Calistoga"/>
      <p:regular r:id="rId7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102D241-91D4-47AA-9DAB-4BE7423E9A3B}">
  <a:tblStyle styleId="{5102D241-91D4-47AA-9DAB-4BE7423E9A3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regular.fntdata"/><Relationship Id="rId47" Type="http://schemas.openxmlformats.org/officeDocument/2006/relationships/slide" Target="slides/slide41.xml"/><Relationship Id="rId49" Type="http://schemas.openxmlformats.org/officeDocument/2006/relationships/font" Target="fonts/ProximaNova-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Calistoga-regular.fntdata"/><Relationship Id="rId72" Type="http://schemas.openxmlformats.org/officeDocument/2006/relationships/font" Target="fonts/Palanquin-bold.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Palanquin-regular.fntdata"/><Relationship Id="rId70" Type="http://schemas.openxmlformats.org/officeDocument/2006/relationships/font" Target="fonts/ProximaNovaSemibol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LibreFranklinBlack-bold.fntdata"/><Relationship Id="rId61" Type="http://schemas.openxmlformats.org/officeDocument/2006/relationships/font" Target="fonts/BebasNeue-regular.fntdata"/><Relationship Id="rId20" Type="http://schemas.openxmlformats.org/officeDocument/2006/relationships/slide" Target="slides/slide14.xml"/><Relationship Id="rId64" Type="http://schemas.openxmlformats.org/officeDocument/2006/relationships/font" Target="fonts/LibreFranklinMedium-regular.fntdata"/><Relationship Id="rId63" Type="http://schemas.openxmlformats.org/officeDocument/2006/relationships/font" Target="fonts/LibreFranklinBlack-boldItalic.fntdata"/><Relationship Id="rId22" Type="http://schemas.openxmlformats.org/officeDocument/2006/relationships/slide" Target="slides/slide16.xml"/><Relationship Id="rId66" Type="http://schemas.openxmlformats.org/officeDocument/2006/relationships/font" Target="fonts/LibreFranklinMedium-italic.fntdata"/><Relationship Id="rId21" Type="http://schemas.openxmlformats.org/officeDocument/2006/relationships/slide" Target="slides/slide15.xml"/><Relationship Id="rId65" Type="http://schemas.openxmlformats.org/officeDocument/2006/relationships/font" Target="fonts/LibreFranklinMedium-bold.fntdata"/><Relationship Id="rId24" Type="http://schemas.openxmlformats.org/officeDocument/2006/relationships/slide" Target="slides/slide18.xml"/><Relationship Id="rId68" Type="http://schemas.openxmlformats.org/officeDocument/2006/relationships/font" Target="fonts/ProximaNovaSemibold-regular.fntdata"/><Relationship Id="rId23" Type="http://schemas.openxmlformats.org/officeDocument/2006/relationships/slide" Target="slides/slide17.xml"/><Relationship Id="rId67" Type="http://schemas.openxmlformats.org/officeDocument/2006/relationships/font" Target="fonts/LibreFranklinMedium-boldItalic.fntdata"/><Relationship Id="rId60" Type="http://schemas.openxmlformats.org/officeDocument/2006/relationships/font" Target="fonts/Anaheim-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Semibold-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obotoMedium-bold.fntdata"/><Relationship Id="rId52" Type="http://schemas.openxmlformats.org/officeDocument/2006/relationships/font" Target="fonts/RobotoMedium-regular.fntdata"/><Relationship Id="rId11" Type="http://schemas.openxmlformats.org/officeDocument/2006/relationships/slide" Target="slides/slide5.xml"/><Relationship Id="rId55" Type="http://schemas.openxmlformats.org/officeDocument/2006/relationships/font" Target="fonts/RobotoMedium-boldItalic.fntdata"/><Relationship Id="rId10" Type="http://schemas.openxmlformats.org/officeDocument/2006/relationships/slide" Target="slides/slide4.xml"/><Relationship Id="rId54" Type="http://schemas.openxmlformats.org/officeDocument/2006/relationships/font" Target="fonts/RobotoMedium-italic.fntdata"/><Relationship Id="rId13" Type="http://schemas.openxmlformats.org/officeDocument/2006/relationships/slide" Target="slides/slide7.xml"/><Relationship Id="rId57" Type="http://schemas.openxmlformats.org/officeDocument/2006/relationships/font" Target="fonts/AmaticSC-bold.fntdata"/><Relationship Id="rId12" Type="http://schemas.openxmlformats.org/officeDocument/2006/relationships/slide" Target="slides/slide6.xml"/><Relationship Id="rId56" Type="http://schemas.openxmlformats.org/officeDocument/2006/relationships/font" Target="fonts/AmaticSC-regular.fntdata"/><Relationship Id="rId15" Type="http://schemas.openxmlformats.org/officeDocument/2006/relationships/slide" Target="slides/slide9.xml"/><Relationship Id="rId59" Type="http://schemas.openxmlformats.org/officeDocument/2006/relationships/font" Target="fonts/Inter-bold.fntdata"/><Relationship Id="rId14" Type="http://schemas.openxmlformats.org/officeDocument/2006/relationships/slide" Target="slides/slide8.xml"/><Relationship Id="rId58" Type="http://schemas.openxmlformats.org/officeDocument/2006/relationships/font" Target="fonts/Inter-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2e9688e7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2e9688e7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22e8dd6c448_1_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22e8dd6c448_1_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22e8dd6c448_1_7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22e8dd6c448_1_7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22e8dd6c448_1_9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22e8dd6c448_1_9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230a3e01517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230a3e01517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g22e8dd6c448_1_1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22e8dd6c448_1_1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22e8dd6c448_1_15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22e8dd6c448_1_15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22e8dd6c448_1_1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22e8dd6c448_1_1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22e8dd6c448_1_17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8" name="Google Shape;978;g22e8dd6c448_1_17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4" name="Shape 1024"/>
        <p:cNvGrpSpPr/>
        <p:nvPr/>
      </p:nvGrpSpPr>
      <p:grpSpPr>
        <a:xfrm>
          <a:off x="0" y="0"/>
          <a:ext cx="0" cy="0"/>
          <a:chOff x="0" y="0"/>
          <a:chExt cx="0" cy="0"/>
        </a:xfrm>
      </p:grpSpPr>
      <p:sp>
        <p:nvSpPr>
          <p:cNvPr id="1025" name="Google Shape;1025;g22e8dd6c448_1_1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 name="Google Shape;1026;g22e8dd6c448_1_1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22e8dd6c448_1_19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22e8dd6c448_1_19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16c5f5bb66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16c5f5bb6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2" name="Shape 1192"/>
        <p:cNvGrpSpPr/>
        <p:nvPr/>
      </p:nvGrpSpPr>
      <p:grpSpPr>
        <a:xfrm>
          <a:off x="0" y="0"/>
          <a:ext cx="0" cy="0"/>
          <a:chOff x="0" y="0"/>
          <a:chExt cx="0" cy="0"/>
        </a:xfrm>
      </p:grpSpPr>
      <p:sp>
        <p:nvSpPr>
          <p:cNvPr id="1193" name="Google Shape;1193;g22e8dd6c448_1_2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4" name="Google Shape;1194;g22e8dd6c448_1_2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9" name="Shape 1199"/>
        <p:cNvGrpSpPr/>
        <p:nvPr/>
      </p:nvGrpSpPr>
      <p:grpSpPr>
        <a:xfrm>
          <a:off x="0" y="0"/>
          <a:ext cx="0" cy="0"/>
          <a:chOff x="0" y="0"/>
          <a:chExt cx="0" cy="0"/>
        </a:xfrm>
      </p:grpSpPr>
      <p:sp>
        <p:nvSpPr>
          <p:cNvPr id="1200" name="Google Shape;1200;g22e8dd6c448_1_2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1" name="Google Shape;1201;g22e8dd6c448_1_2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7" name="Shape 1277"/>
        <p:cNvGrpSpPr/>
        <p:nvPr/>
      </p:nvGrpSpPr>
      <p:grpSpPr>
        <a:xfrm>
          <a:off x="0" y="0"/>
          <a:ext cx="0" cy="0"/>
          <a:chOff x="0" y="0"/>
          <a:chExt cx="0" cy="0"/>
        </a:xfrm>
      </p:grpSpPr>
      <p:sp>
        <p:nvSpPr>
          <p:cNvPr id="1278" name="Google Shape;1278;g22e8dd6c448_1_19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9" name="Google Shape;1279;g22e8dd6c448_1_19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6" name="Shape 1296"/>
        <p:cNvGrpSpPr/>
        <p:nvPr/>
      </p:nvGrpSpPr>
      <p:grpSpPr>
        <a:xfrm>
          <a:off x="0" y="0"/>
          <a:ext cx="0" cy="0"/>
          <a:chOff x="0" y="0"/>
          <a:chExt cx="0" cy="0"/>
        </a:xfrm>
      </p:grpSpPr>
      <p:sp>
        <p:nvSpPr>
          <p:cNvPr id="1297" name="Google Shape;1297;g22e8dd6c448_1_199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8" name="Google Shape;1298;g22e8dd6c448_1_199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6" name="Shape 1376"/>
        <p:cNvGrpSpPr/>
        <p:nvPr/>
      </p:nvGrpSpPr>
      <p:grpSpPr>
        <a:xfrm>
          <a:off x="0" y="0"/>
          <a:ext cx="0" cy="0"/>
          <a:chOff x="0" y="0"/>
          <a:chExt cx="0" cy="0"/>
        </a:xfrm>
      </p:grpSpPr>
      <p:sp>
        <p:nvSpPr>
          <p:cNvPr id="1377" name="Google Shape;1377;g22e8dd6c448_1_11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8" name="Google Shape;1378;g22e8dd6c448_1_11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22e8dd6c448_1_11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4" name="Google Shape;1384;g22e8dd6c448_1_11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8" name="Shape 1388"/>
        <p:cNvGrpSpPr/>
        <p:nvPr/>
      </p:nvGrpSpPr>
      <p:grpSpPr>
        <a:xfrm>
          <a:off x="0" y="0"/>
          <a:ext cx="0" cy="0"/>
          <a:chOff x="0" y="0"/>
          <a:chExt cx="0" cy="0"/>
        </a:xfrm>
      </p:grpSpPr>
      <p:sp>
        <p:nvSpPr>
          <p:cNvPr id="1389" name="Google Shape;1389;g22e8dd6c448_1_11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0" name="Google Shape;1390;g22e8dd6c448_1_11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8" name="Shape 1408"/>
        <p:cNvGrpSpPr/>
        <p:nvPr/>
      </p:nvGrpSpPr>
      <p:grpSpPr>
        <a:xfrm>
          <a:off x="0" y="0"/>
          <a:ext cx="0" cy="0"/>
          <a:chOff x="0" y="0"/>
          <a:chExt cx="0" cy="0"/>
        </a:xfrm>
      </p:grpSpPr>
      <p:sp>
        <p:nvSpPr>
          <p:cNvPr id="1409" name="Google Shape;1409;g22e8dd6c448_1_11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0" name="Google Shape;1410;g22e8dd6c448_1_11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4" name="Shape 1424"/>
        <p:cNvGrpSpPr/>
        <p:nvPr/>
      </p:nvGrpSpPr>
      <p:grpSpPr>
        <a:xfrm>
          <a:off x="0" y="0"/>
          <a:ext cx="0" cy="0"/>
          <a:chOff x="0" y="0"/>
          <a:chExt cx="0" cy="0"/>
        </a:xfrm>
      </p:grpSpPr>
      <p:sp>
        <p:nvSpPr>
          <p:cNvPr id="1425" name="Google Shape;1425;g22e8dd6c448_1_11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6" name="Google Shape;1426;g22e8dd6c448_1_11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3" name="Shape 1763"/>
        <p:cNvGrpSpPr/>
        <p:nvPr/>
      </p:nvGrpSpPr>
      <p:grpSpPr>
        <a:xfrm>
          <a:off x="0" y="0"/>
          <a:ext cx="0" cy="0"/>
          <a:chOff x="0" y="0"/>
          <a:chExt cx="0" cy="0"/>
        </a:xfrm>
      </p:grpSpPr>
      <p:sp>
        <p:nvSpPr>
          <p:cNvPr id="1764" name="Google Shape;1764;g22e8dd6c448_1_115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5" name="Google Shape;1765;g22e8dd6c448_1_115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4" name="Shape 3964"/>
        <p:cNvGrpSpPr/>
        <p:nvPr/>
      </p:nvGrpSpPr>
      <p:grpSpPr>
        <a:xfrm>
          <a:off x="0" y="0"/>
          <a:ext cx="0" cy="0"/>
          <a:chOff x="0" y="0"/>
          <a:chExt cx="0" cy="0"/>
        </a:xfrm>
      </p:grpSpPr>
      <p:sp>
        <p:nvSpPr>
          <p:cNvPr id="3965" name="Google Shape;3965;g22e8dd6c448_1_13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6" name="Google Shape;3966;g22e8dd6c448_1_13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3" name="Shape 4383"/>
        <p:cNvGrpSpPr/>
        <p:nvPr/>
      </p:nvGrpSpPr>
      <p:grpSpPr>
        <a:xfrm>
          <a:off x="0" y="0"/>
          <a:ext cx="0" cy="0"/>
          <a:chOff x="0" y="0"/>
          <a:chExt cx="0" cy="0"/>
        </a:xfrm>
      </p:grpSpPr>
      <p:sp>
        <p:nvSpPr>
          <p:cNvPr id="4384" name="Google Shape;4384;g22e8dd6c448_1_14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5" name="Google Shape;4385;g22e8dd6c448_1_14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3" name="Shape 4553"/>
        <p:cNvGrpSpPr/>
        <p:nvPr/>
      </p:nvGrpSpPr>
      <p:grpSpPr>
        <a:xfrm>
          <a:off x="0" y="0"/>
          <a:ext cx="0" cy="0"/>
          <a:chOff x="0" y="0"/>
          <a:chExt cx="0" cy="0"/>
        </a:xfrm>
      </p:grpSpPr>
      <p:sp>
        <p:nvSpPr>
          <p:cNvPr id="4554" name="Google Shape;4554;g22e8dd6c448_1_14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5" name="Google Shape;4555;g22e8dd6c448_1_14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8" name="Shape 4958"/>
        <p:cNvGrpSpPr/>
        <p:nvPr/>
      </p:nvGrpSpPr>
      <p:grpSpPr>
        <a:xfrm>
          <a:off x="0" y="0"/>
          <a:ext cx="0" cy="0"/>
          <a:chOff x="0" y="0"/>
          <a:chExt cx="0" cy="0"/>
        </a:xfrm>
      </p:grpSpPr>
      <p:sp>
        <p:nvSpPr>
          <p:cNvPr id="4959" name="Google Shape;4959;g22e8dd6c448_1_14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0" name="Google Shape;4960;g22e8dd6c448_1_14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38" name="Shape 5338"/>
        <p:cNvGrpSpPr/>
        <p:nvPr/>
      </p:nvGrpSpPr>
      <p:grpSpPr>
        <a:xfrm>
          <a:off x="0" y="0"/>
          <a:ext cx="0" cy="0"/>
          <a:chOff x="0" y="0"/>
          <a:chExt cx="0" cy="0"/>
        </a:xfrm>
      </p:grpSpPr>
      <p:sp>
        <p:nvSpPr>
          <p:cNvPr id="5339" name="Google Shape;5339;g22e8dd6c448_1_150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0" name="Google Shape;5340;g22e8dd6c448_1_150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4" name="Shape 5764"/>
        <p:cNvGrpSpPr/>
        <p:nvPr/>
      </p:nvGrpSpPr>
      <p:grpSpPr>
        <a:xfrm>
          <a:off x="0" y="0"/>
          <a:ext cx="0" cy="0"/>
          <a:chOff x="0" y="0"/>
          <a:chExt cx="0" cy="0"/>
        </a:xfrm>
      </p:grpSpPr>
      <p:sp>
        <p:nvSpPr>
          <p:cNvPr id="5765" name="Google Shape;5765;g22e8dd6c448_1_155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6" name="Google Shape;5766;g22e8dd6c448_1_155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5" name="Shape 6125"/>
        <p:cNvGrpSpPr/>
        <p:nvPr/>
      </p:nvGrpSpPr>
      <p:grpSpPr>
        <a:xfrm>
          <a:off x="0" y="0"/>
          <a:ext cx="0" cy="0"/>
          <a:chOff x="0" y="0"/>
          <a:chExt cx="0" cy="0"/>
        </a:xfrm>
      </p:grpSpPr>
      <p:sp>
        <p:nvSpPr>
          <p:cNvPr id="6126" name="Google Shape;6126;g22e8dd6c448_1_158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27" name="Google Shape;6127;g22e8dd6c448_1_158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5" name="Shape 6635"/>
        <p:cNvGrpSpPr/>
        <p:nvPr/>
      </p:nvGrpSpPr>
      <p:grpSpPr>
        <a:xfrm>
          <a:off x="0" y="0"/>
          <a:ext cx="0" cy="0"/>
          <a:chOff x="0" y="0"/>
          <a:chExt cx="0" cy="0"/>
        </a:xfrm>
      </p:grpSpPr>
      <p:sp>
        <p:nvSpPr>
          <p:cNvPr id="6636" name="Google Shape;6636;g22e8dd6c448_1_16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7" name="Google Shape;6637;g22e8dd6c448_1_16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5" name="Shape 7255"/>
        <p:cNvGrpSpPr/>
        <p:nvPr/>
      </p:nvGrpSpPr>
      <p:grpSpPr>
        <a:xfrm>
          <a:off x="0" y="0"/>
          <a:ext cx="0" cy="0"/>
          <a:chOff x="0" y="0"/>
          <a:chExt cx="0" cy="0"/>
        </a:xfrm>
      </p:grpSpPr>
      <p:sp>
        <p:nvSpPr>
          <p:cNvPr id="7256" name="Google Shape;7256;g22e8dd6c448_1_170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57" name="Google Shape;7257;g22e8dd6c448_1_170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9" name="Shape 7849"/>
        <p:cNvGrpSpPr/>
        <p:nvPr/>
      </p:nvGrpSpPr>
      <p:grpSpPr>
        <a:xfrm>
          <a:off x="0" y="0"/>
          <a:ext cx="0" cy="0"/>
          <a:chOff x="0" y="0"/>
          <a:chExt cx="0" cy="0"/>
        </a:xfrm>
      </p:grpSpPr>
      <p:sp>
        <p:nvSpPr>
          <p:cNvPr id="7850" name="Google Shape;7850;g22e8dd6c448_1_175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51" name="Google Shape;7851;g22e8dd6c448_1_17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172da56971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172da56971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70" name="Shape 8170"/>
        <p:cNvGrpSpPr/>
        <p:nvPr/>
      </p:nvGrpSpPr>
      <p:grpSpPr>
        <a:xfrm>
          <a:off x="0" y="0"/>
          <a:ext cx="0" cy="0"/>
          <a:chOff x="0" y="0"/>
          <a:chExt cx="0" cy="0"/>
        </a:xfrm>
      </p:grpSpPr>
      <p:sp>
        <p:nvSpPr>
          <p:cNvPr id="8171" name="Google Shape;8171;g22e8dd6c448_1_179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72" name="Google Shape;8172;g22e8dd6c448_1_179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78" name="Shape 8478"/>
        <p:cNvGrpSpPr/>
        <p:nvPr/>
      </p:nvGrpSpPr>
      <p:grpSpPr>
        <a:xfrm>
          <a:off x="0" y="0"/>
          <a:ext cx="0" cy="0"/>
          <a:chOff x="0" y="0"/>
          <a:chExt cx="0" cy="0"/>
        </a:xfrm>
      </p:grpSpPr>
      <p:sp>
        <p:nvSpPr>
          <p:cNvPr id="8479" name="Google Shape;8479;g22e8dd6c448_1_198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80" name="Google Shape;8480;g22e8dd6c448_1_198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082aefac3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082aefac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22e8dd6c44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22e8dd6c44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22e8dd6c448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22e8dd6c448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22e8dd6c448_1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22e8dd6c448_1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3" name="Shape 613"/>
        <p:cNvGrpSpPr/>
        <p:nvPr/>
      </p:nvGrpSpPr>
      <p:grpSpPr>
        <a:xfrm>
          <a:off x="0" y="0"/>
          <a:ext cx="0" cy="0"/>
          <a:chOff x="0" y="0"/>
          <a:chExt cx="0" cy="0"/>
        </a:xfrm>
      </p:grpSpPr>
      <p:sp>
        <p:nvSpPr>
          <p:cNvPr id="614" name="Google Shape;614;g22f35bb973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5" name="Google Shape;615;g22f35bb97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105050"/>
            <a:ext cx="3591900" cy="29334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3" name="Shape 33"/>
        <p:cNvGrpSpPr/>
        <p:nvPr/>
      </p:nvGrpSpPr>
      <p:grpSpPr>
        <a:xfrm>
          <a:off x="0" y="0"/>
          <a:ext cx="0" cy="0"/>
          <a:chOff x="0" y="0"/>
          <a:chExt cx="0" cy="0"/>
        </a:xfrm>
      </p:grpSpPr>
      <p:sp>
        <p:nvSpPr>
          <p:cNvPr id="34" name="Google Shape;34;p11"/>
          <p:cNvSpPr txBox="1"/>
          <p:nvPr>
            <p:ph hasCustomPrompt="1" type="title"/>
          </p:nvPr>
        </p:nvSpPr>
        <p:spPr>
          <a:xfrm>
            <a:off x="1284000" y="1288250"/>
            <a:ext cx="6576000" cy="19707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35" name="Google Shape;35;p11"/>
          <p:cNvSpPr txBox="1"/>
          <p:nvPr>
            <p:ph idx="1" type="subTitle"/>
          </p:nvPr>
        </p:nvSpPr>
        <p:spPr>
          <a:xfrm>
            <a:off x="1284000" y="3259075"/>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6" name="Shape 3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37" name="Shape 37"/>
        <p:cNvGrpSpPr/>
        <p:nvPr/>
      </p:nvGrpSpPr>
      <p:grpSpPr>
        <a:xfrm>
          <a:off x="0" y="0"/>
          <a:ext cx="0" cy="0"/>
          <a:chOff x="0" y="0"/>
          <a:chExt cx="0" cy="0"/>
        </a:xfrm>
      </p:grpSpPr>
      <p:sp>
        <p:nvSpPr>
          <p:cNvPr id="38" name="Google Shape;38;p13"/>
          <p:cNvSpPr txBox="1"/>
          <p:nvPr>
            <p:ph type="title"/>
          </p:nvPr>
        </p:nvSpPr>
        <p:spPr>
          <a:xfrm>
            <a:off x="2630800" y="474850"/>
            <a:ext cx="55779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 name="Google Shape;39;p13"/>
          <p:cNvSpPr txBox="1"/>
          <p:nvPr>
            <p:ph hasCustomPrompt="1" idx="2" type="title"/>
          </p:nvPr>
        </p:nvSpPr>
        <p:spPr>
          <a:xfrm>
            <a:off x="2630806" y="1630803"/>
            <a:ext cx="7347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0" name="Google Shape;40;p13"/>
          <p:cNvSpPr txBox="1"/>
          <p:nvPr>
            <p:ph hasCustomPrompt="1" idx="3" type="title"/>
          </p:nvPr>
        </p:nvSpPr>
        <p:spPr>
          <a:xfrm>
            <a:off x="2630806" y="3307878"/>
            <a:ext cx="7347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1" name="Google Shape;41;p13"/>
          <p:cNvSpPr txBox="1"/>
          <p:nvPr>
            <p:ph hasCustomPrompt="1" idx="4" type="title"/>
          </p:nvPr>
        </p:nvSpPr>
        <p:spPr>
          <a:xfrm>
            <a:off x="2630806" y="2469340"/>
            <a:ext cx="734700" cy="5727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2" name="Google Shape;42;p13"/>
          <p:cNvSpPr txBox="1"/>
          <p:nvPr>
            <p:ph idx="1" type="subTitle"/>
          </p:nvPr>
        </p:nvSpPr>
        <p:spPr>
          <a:xfrm>
            <a:off x="3509444" y="1629153"/>
            <a:ext cx="46995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Bebas Neue"/>
              <a:buNone/>
              <a:defRPr sz="2100">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 name="Google Shape;43;p13"/>
          <p:cNvSpPr txBox="1"/>
          <p:nvPr>
            <p:ph idx="5" type="subTitle"/>
          </p:nvPr>
        </p:nvSpPr>
        <p:spPr>
          <a:xfrm>
            <a:off x="3509444" y="2467690"/>
            <a:ext cx="46941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Bebas Neue"/>
              <a:buNone/>
              <a:defRPr sz="2100">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4" name="Google Shape;44;p13"/>
          <p:cNvSpPr txBox="1"/>
          <p:nvPr>
            <p:ph idx="6" type="subTitle"/>
          </p:nvPr>
        </p:nvSpPr>
        <p:spPr>
          <a:xfrm>
            <a:off x="3509444" y="3306228"/>
            <a:ext cx="4694100" cy="5760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Font typeface="Bebas Neue"/>
              <a:buNone/>
              <a:defRPr sz="2100">
                <a:solidFill>
                  <a:schemeClr val="dk1"/>
                </a:solidFill>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45" name="Shape 45"/>
        <p:cNvGrpSpPr/>
        <p:nvPr/>
      </p:nvGrpSpPr>
      <p:grpSpPr>
        <a:xfrm>
          <a:off x="0" y="0"/>
          <a:ext cx="0" cy="0"/>
          <a:chOff x="0" y="0"/>
          <a:chExt cx="0" cy="0"/>
        </a:xfrm>
      </p:grpSpPr>
      <p:sp>
        <p:nvSpPr>
          <p:cNvPr id="46" name="Google Shape;46;p14"/>
          <p:cNvSpPr txBox="1"/>
          <p:nvPr>
            <p:ph type="title"/>
          </p:nvPr>
        </p:nvSpPr>
        <p:spPr>
          <a:xfrm>
            <a:off x="5042800" y="629700"/>
            <a:ext cx="2905500" cy="15069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3800"/>
            </a:lvl1pPr>
            <a:lvl2pPr lvl="1" rtl="0" algn="r">
              <a:spcBef>
                <a:spcPts val="0"/>
              </a:spcBef>
              <a:spcAft>
                <a:spcPts val="0"/>
              </a:spcAft>
              <a:buSzPts val="3600"/>
              <a:buNone/>
              <a:defRPr sz="3600"/>
            </a:lvl2pPr>
            <a:lvl3pPr lvl="2" rtl="0" algn="r">
              <a:spcBef>
                <a:spcPts val="0"/>
              </a:spcBef>
              <a:spcAft>
                <a:spcPts val="0"/>
              </a:spcAft>
              <a:buSzPts val="3600"/>
              <a:buNone/>
              <a:defRPr sz="3600"/>
            </a:lvl3pPr>
            <a:lvl4pPr lvl="3" rtl="0" algn="r">
              <a:spcBef>
                <a:spcPts val="0"/>
              </a:spcBef>
              <a:spcAft>
                <a:spcPts val="0"/>
              </a:spcAft>
              <a:buSzPts val="3600"/>
              <a:buNone/>
              <a:defRPr sz="3600"/>
            </a:lvl4pPr>
            <a:lvl5pPr lvl="4" rtl="0" algn="r">
              <a:spcBef>
                <a:spcPts val="0"/>
              </a:spcBef>
              <a:spcAft>
                <a:spcPts val="0"/>
              </a:spcAft>
              <a:buSzPts val="3600"/>
              <a:buNone/>
              <a:defRPr sz="3600"/>
            </a:lvl5pPr>
            <a:lvl6pPr lvl="5" rtl="0" algn="r">
              <a:spcBef>
                <a:spcPts val="0"/>
              </a:spcBef>
              <a:spcAft>
                <a:spcPts val="0"/>
              </a:spcAft>
              <a:buSzPts val="3600"/>
              <a:buNone/>
              <a:defRPr sz="3600"/>
            </a:lvl6pPr>
            <a:lvl7pPr lvl="6" rtl="0" algn="r">
              <a:spcBef>
                <a:spcPts val="0"/>
              </a:spcBef>
              <a:spcAft>
                <a:spcPts val="0"/>
              </a:spcAft>
              <a:buSzPts val="3600"/>
              <a:buNone/>
              <a:defRPr sz="3600"/>
            </a:lvl7pPr>
            <a:lvl8pPr lvl="7" rtl="0" algn="r">
              <a:spcBef>
                <a:spcPts val="0"/>
              </a:spcBef>
              <a:spcAft>
                <a:spcPts val="0"/>
              </a:spcAft>
              <a:buSzPts val="3600"/>
              <a:buNone/>
              <a:defRPr sz="3600"/>
            </a:lvl8pPr>
            <a:lvl9pPr lvl="8" rtl="0" algn="r">
              <a:spcBef>
                <a:spcPts val="0"/>
              </a:spcBef>
              <a:spcAft>
                <a:spcPts val="0"/>
              </a:spcAft>
              <a:buSzPts val="3600"/>
              <a:buNone/>
              <a:defRPr sz="3600"/>
            </a:lvl9pPr>
          </a:lstStyle>
          <a:p/>
        </p:txBody>
      </p:sp>
      <p:sp>
        <p:nvSpPr>
          <p:cNvPr id="47" name="Google Shape;47;p14"/>
          <p:cNvSpPr txBox="1"/>
          <p:nvPr>
            <p:ph hasCustomPrompt="1" idx="2" type="title"/>
          </p:nvPr>
        </p:nvSpPr>
        <p:spPr>
          <a:xfrm>
            <a:off x="3701497" y="815698"/>
            <a:ext cx="1261800" cy="11349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6000"/>
              <a:buFont typeface="Libre Franklin Black"/>
              <a:buNone/>
              <a:defRPr sz="6000"/>
            </a:lvl1pPr>
            <a:lvl2pPr lvl="1" rtl="0" algn="r">
              <a:spcBef>
                <a:spcPts val="0"/>
              </a:spcBef>
              <a:spcAft>
                <a:spcPts val="0"/>
              </a:spcAft>
              <a:buClr>
                <a:schemeClr val="lt1"/>
              </a:buClr>
              <a:buSzPts val="6000"/>
              <a:buNone/>
              <a:defRPr sz="6000">
                <a:solidFill>
                  <a:schemeClr val="lt1"/>
                </a:solidFill>
              </a:defRPr>
            </a:lvl2pPr>
            <a:lvl3pPr lvl="2" rtl="0" algn="r">
              <a:spcBef>
                <a:spcPts val="0"/>
              </a:spcBef>
              <a:spcAft>
                <a:spcPts val="0"/>
              </a:spcAft>
              <a:buClr>
                <a:schemeClr val="lt1"/>
              </a:buClr>
              <a:buSzPts val="6000"/>
              <a:buNone/>
              <a:defRPr sz="6000">
                <a:solidFill>
                  <a:schemeClr val="lt1"/>
                </a:solidFill>
              </a:defRPr>
            </a:lvl3pPr>
            <a:lvl4pPr lvl="3" rtl="0" algn="r">
              <a:spcBef>
                <a:spcPts val="0"/>
              </a:spcBef>
              <a:spcAft>
                <a:spcPts val="0"/>
              </a:spcAft>
              <a:buClr>
                <a:schemeClr val="lt1"/>
              </a:buClr>
              <a:buSzPts val="6000"/>
              <a:buNone/>
              <a:defRPr sz="6000">
                <a:solidFill>
                  <a:schemeClr val="lt1"/>
                </a:solidFill>
              </a:defRPr>
            </a:lvl4pPr>
            <a:lvl5pPr lvl="4" rtl="0" algn="r">
              <a:spcBef>
                <a:spcPts val="0"/>
              </a:spcBef>
              <a:spcAft>
                <a:spcPts val="0"/>
              </a:spcAft>
              <a:buClr>
                <a:schemeClr val="lt1"/>
              </a:buClr>
              <a:buSzPts val="6000"/>
              <a:buNone/>
              <a:defRPr sz="6000">
                <a:solidFill>
                  <a:schemeClr val="lt1"/>
                </a:solidFill>
              </a:defRPr>
            </a:lvl5pPr>
            <a:lvl6pPr lvl="5" rtl="0" algn="r">
              <a:spcBef>
                <a:spcPts val="0"/>
              </a:spcBef>
              <a:spcAft>
                <a:spcPts val="0"/>
              </a:spcAft>
              <a:buClr>
                <a:schemeClr val="lt1"/>
              </a:buClr>
              <a:buSzPts val="6000"/>
              <a:buNone/>
              <a:defRPr sz="6000">
                <a:solidFill>
                  <a:schemeClr val="lt1"/>
                </a:solidFill>
              </a:defRPr>
            </a:lvl6pPr>
            <a:lvl7pPr lvl="6" rtl="0" algn="r">
              <a:spcBef>
                <a:spcPts val="0"/>
              </a:spcBef>
              <a:spcAft>
                <a:spcPts val="0"/>
              </a:spcAft>
              <a:buClr>
                <a:schemeClr val="lt1"/>
              </a:buClr>
              <a:buSzPts val="6000"/>
              <a:buNone/>
              <a:defRPr sz="6000">
                <a:solidFill>
                  <a:schemeClr val="lt1"/>
                </a:solidFill>
              </a:defRPr>
            </a:lvl7pPr>
            <a:lvl8pPr lvl="7" rtl="0" algn="r">
              <a:spcBef>
                <a:spcPts val="0"/>
              </a:spcBef>
              <a:spcAft>
                <a:spcPts val="0"/>
              </a:spcAft>
              <a:buClr>
                <a:schemeClr val="lt1"/>
              </a:buClr>
              <a:buSzPts val="6000"/>
              <a:buNone/>
              <a:defRPr sz="6000">
                <a:solidFill>
                  <a:schemeClr val="lt1"/>
                </a:solidFill>
              </a:defRPr>
            </a:lvl8pPr>
            <a:lvl9pPr lvl="8" rtl="0" algn="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48" name="Shape 48"/>
        <p:cNvGrpSpPr/>
        <p:nvPr/>
      </p:nvGrpSpPr>
      <p:grpSpPr>
        <a:xfrm>
          <a:off x="0" y="0"/>
          <a:ext cx="0" cy="0"/>
          <a:chOff x="0" y="0"/>
          <a:chExt cx="0" cy="0"/>
        </a:xfrm>
      </p:grpSpPr>
      <p:sp>
        <p:nvSpPr>
          <p:cNvPr id="49" name="Google Shape;49;p15"/>
          <p:cNvSpPr txBox="1"/>
          <p:nvPr>
            <p:ph type="title"/>
          </p:nvPr>
        </p:nvSpPr>
        <p:spPr>
          <a:xfrm>
            <a:off x="3663172" y="2114250"/>
            <a:ext cx="3267000" cy="9150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0" name="Google Shape;50;p15"/>
          <p:cNvSpPr txBox="1"/>
          <p:nvPr>
            <p:ph hasCustomPrompt="1" idx="2" type="title"/>
          </p:nvPr>
        </p:nvSpPr>
        <p:spPr>
          <a:xfrm>
            <a:off x="2213828" y="2004300"/>
            <a:ext cx="1261800" cy="1134900"/>
          </a:xfrm>
          <a:prstGeom prst="rect">
            <a:avLst/>
          </a:prstGeom>
          <a:noFill/>
        </p:spPr>
        <p:txBody>
          <a:bodyPr anchorCtr="0" anchor="ctr" bIns="91425" lIns="91425" spcFirstLastPara="1" rIns="91425" wrap="square" tIns="91425">
            <a:noAutofit/>
          </a:bodyPr>
          <a:lstStyle>
            <a:lvl1pPr lvl="0" rtl="0" algn="ctr">
              <a:lnSpc>
                <a:spcPct val="100000"/>
              </a:lnSpc>
              <a:spcBef>
                <a:spcPts val="0"/>
              </a:spcBef>
              <a:spcAft>
                <a:spcPts val="0"/>
              </a:spcAft>
              <a:buSzPts val="6000"/>
              <a:buFont typeface="Libre Franklin Black"/>
              <a:buNone/>
              <a:defRPr sz="6000">
                <a:latin typeface="Libre Franklin Black"/>
                <a:ea typeface="Libre Franklin Black"/>
                <a:cs typeface="Libre Franklin Black"/>
                <a:sym typeface="Libre Franklin Black"/>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51" name="Shape 51"/>
        <p:cNvGrpSpPr/>
        <p:nvPr/>
      </p:nvGrpSpPr>
      <p:grpSpPr>
        <a:xfrm>
          <a:off x="0" y="0"/>
          <a:ext cx="0" cy="0"/>
          <a:chOff x="0" y="0"/>
          <a:chExt cx="0" cy="0"/>
        </a:xfrm>
      </p:grpSpPr>
      <p:sp>
        <p:nvSpPr>
          <p:cNvPr id="52" name="Google Shape;52;p16"/>
          <p:cNvSpPr txBox="1"/>
          <p:nvPr>
            <p:ph type="title"/>
          </p:nvPr>
        </p:nvSpPr>
        <p:spPr>
          <a:xfrm>
            <a:off x="2834674" y="474850"/>
            <a:ext cx="43059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53" name="Shape 53"/>
        <p:cNvGrpSpPr/>
        <p:nvPr/>
      </p:nvGrpSpPr>
      <p:grpSpPr>
        <a:xfrm>
          <a:off x="0" y="0"/>
          <a:ext cx="0" cy="0"/>
          <a:chOff x="0" y="0"/>
          <a:chExt cx="0" cy="0"/>
        </a:xfrm>
      </p:grpSpPr>
      <p:sp>
        <p:nvSpPr>
          <p:cNvPr id="54" name="Google Shape;54;p17"/>
          <p:cNvSpPr txBox="1"/>
          <p:nvPr>
            <p:ph type="title"/>
          </p:nvPr>
        </p:nvSpPr>
        <p:spPr>
          <a:xfrm>
            <a:off x="720000" y="474850"/>
            <a:ext cx="31719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2_1">
    <p:spTree>
      <p:nvGrpSpPr>
        <p:cNvPr id="55" name="Shape 55"/>
        <p:cNvGrpSpPr/>
        <p:nvPr/>
      </p:nvGrpSpPr>
      <p:grpSpPr>
        <a:xfrm>
          <a:off x="0" y="0"/>
          <a:ext cx="0" cy="0"/>
          <a:chOff x="0" y="0"/>
          <a:chExt cx="0" cy="0"/>
        </a:xfrm>
      </p:grpSpPr>
      <p:sp>
        <p:nvSpPr>
          <p:cNvPr id="56" name="Google Shape;56;p18"/>
          <p:cNvSpPr txBox="1"/>
          <p:nvPr>
            <p:ph type="title"/>
          </p:nvPr>
        </p:nvSpPr>
        <p:spPr>
          <a:xfrm>
            <a:off x="2262350" y="474850"/>
            <a:ext cx="61617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2_1_1">
    <p:spTree>
      <p:nvGrpSpPr>
        <p:cNvPr id="57" name="Shape 57"/>
        <p:cNvGrpSpPr/>
        <p:nvPr/>
      </p:nvGrpSpPr>
      <p:grpSpPr>
        <a:xfrm>
          <a:off x="0" y="0"/>
          <a:ext cx="0" cy="0"/>
          <a:chOff x="0" y="0"/>
          <a:chExt cx="0" cy="0"/>
        </a:xfrm>
      </p:grpSpPr>
      <p:sp>
        <p:nvSpPr>
          <p:cNvPr id="58" name="Google Shape;58;p19"/>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59" name="Shape 59"/>
        <p:cNvGrpSpPr/>
        <p:nvPr/>
      </p:nvGrpSpPr>
      <p:grpSpPr>
        <a:xfrm>
          <a:off x="0" y="0"/>
          <a:ext cx="0" cy="0"/>
          <a:chOff x="0" y="0"/>
          <a:chExt cx="0" cy="0"/>
        </a:xfrm>
      </p:grpSpPr>
      <p:sp>
        <p:nvSpPr>
          <p:cNvPr id="60" name="Google Shape;60;p20"/>
          <p:cNvSpPr txBox="1"/>
          <p:nvPr>
            <p:ph idx="1" type="subTitle"/>
          </p:nvPr>
        </p:nvSpPr>
        <p:spPr>
          <a:xfrm>
            <a:off x="713225" y="2488850"/>
            <a:ext cx="3036900" cy="1252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61" name="Google Shape;61;p20"/>
          <p:cNvSpPr txBox="1"/>
          <p:nvPr>
            <p:ph idx="2" type="subTitle"/>
          </p:nvPr>
        </p:nvSpPr>
        <p:spPr>
          <a:xfrm>
            <a:off x="713224" y="1426550"/>
            <a:ext cx="6466500" cy="986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62" name="Google Shape;62;p20"/>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 name="Shape 10"/>
        <p:cNvGrpSpPr/>
        <p:nvPr/>
      </p:nvGrpSpPr>
      <p:grpSpPr>
        <a:xfrm>
          <a:off x="0" y="0"/>
          <a:ext cx="0" cy="0"/>
          <a:chOff x="0" y="0"/>
          <a:chExt cx="0" cy="0"/>
        </a:xfrm>
      </p:grpSpPr>
      <p:sp>
        <p:nvSpPr>
          <p:cNvPr id="11" name="Google Shape;11;p3"/>
          <p:cNvSpPr txBox="1"/>
          <p:nvPr>
            <p:ph type="title"/>
          </p:nvPr>
        </p:nvSpPr>
        <p:spPr>
          <a:xfrm>
            <a:off x="713225" y="2455800"/>
            <a:ext cx="4784400" cy="1366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2" name="Google Shape;12;p3"/>
          <p:cNvSpPr txBox="1"/>
          <p:nvPr>
            <p:ph hasCustomPrompt="1" idx="2" type="title"/>
          </p:nvPr>
        </p:nvSpPr>
        <p:spPr>
          <a:xfrm>
            <a:off x="713224" y="1320900"/>
            <a:ext cx="1098600" cy="11349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6000"/>
              <a:buFont typeface="Libre Franklin Black"/>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63" name="Shape 63"/>
        <p:cNvGrpSpPr/>
        <p:nvPr/>
      </p:nvGrpSpPr>
      <p:grpSpPr>
        <a:xfrm>
          <a:off x="0" y="0"/>
          <a:ext cx="0" cy="0"/>
          <a:chOff x="0" y="0"/>
          <a:chExt cx="0" cy="0"/>
        </a:xfrm>
      </p:grpSpPr>
      <p:sp>
        <p:nvSpPr>
          <p:cNvPr id="64" name="Google Shape;64;p21"/>
          <p:cNvSpPr txBox="1"/>
          <p:nvPr>
            <p:ph idx="1" type="subTitle"/>
          </p:nvPr>
        </p:nvSpPr>
        <p:spPr>
          <a:xfrm>
            <a:off x="4175425" y="1481575"/>
            <a:ext cx="3790500" cy="1882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65" name="Google Shape;65;p21"/>
          <p:cNvSpPr txBox="1"/>
          <p:nvPr>
            <p:ph idx="2" type="subTitle"/>
          </p:nvPr>
        </p:nvSpPr>
        <p:spPr>
          <a:xfrm>
            <a:off x="1178075" y="1481125"/>
            <a:ext cx="2892300" cy="1883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66" name="Google Shape;66;p21"/>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2">
    <p:spTree>
      <p:nvGrpSpPr>
        <p:cNvPr id="67" name="Shape 67"/>
        <p:cNvGrpSpPr/>
        <p:nvPr/>
      </p:nvGrpSpPr>
      <p:grpSpPr>
        <a:xfrm>
          <a:off x="0" y="0"/>
          <a:ext cx="0" cy="0"/>
          <a:chOff x="0" y="0"/>
          <a:chExt cx="0" cy="0"/>
        </a:xfrm>
      </p:grpSpPr>
      <p:sp>
        <p:nvSpPr>
          <p:cNvPr id="68" name="Google Shape;68;p22"/>
          <p:cNvSpPr txBox="1"/>
          <p:nvPr>
            <p:ph idx="1" type="subTitle"/>
          </p:nvPr>
        </p:nvSpPr>
        <p:spPr>
          <a:xfrm>
            <a:off x="3655188" y="2203956"/>
            <a:ext cx="5065800" cy="1229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69" name="Google Shape;69;p22"/>
          <p:cNvSpPr txBox="1"/>
          <p:nvPr>
            <p:ph idx="2" type="subTitle"/>
          </p:nvPr>
        </p:nvSpPr>
        <p:spPr>
          <a:xfrm>
            <a:off x="3654138" y="1133988"/>
            <a:ext cx="5067900" cy="98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70" name="Google Shape;70;p22"/>
          <p:cNvSpPr txBox="1"/>
          <p:nvPr>
            <p:ph type="title"/>
          </p:nvPr>
        </p:nvSpPr>
        <p:spPr>
          <a:xfrm>
            <a:off x="3654150" y="474850"/>
            <a:ext cx="50658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TITLE_AND_TWO_COLUMNS_1_2_2">
    <p:spTree>
      <p:nvGrpSpPr>
        <p:cNvPr id="71" name="Shape 71"/>
        <p:cNvGrpSpPr/>
        <p:nvPr/>
      </p:nvGrpSpPr>
      <p:grpSpPr>
        <a:xfrm>
          <a:off x="0" y="0"/>
          <a:ext cx="0" cy="0"/>
          <a:chOff x="0" y="0"/>
          <a:chExt cx="0" cy="0"/>
        </a:xfrm>
      </p:grpSpPr>
      <p:sp>
        <p:nvSpPr>
          <p:cNvPr id="72" name="Google Shape;72;p23"/>
          <p:cNvSpPr txBox="1"/>
          <p:nvPr>
            <p:ph idx="1" type="subTitle"/>
          </p:nvPr>
        </p:nvSpPr>
        <p:spPr>
          <a:xfrm>
            <a:off x="3813775" y="1315163"/>
            <a:ext cx="2971800" cy="1764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73" name="Google Shape;73;p23"/>
          <p:cNvSpPr txBox="1"/>
          <p:nvPr>
            <p:ph idx="2" type="subTitle"/>
          </p:nvPr>
        </p:nvSpPr>
        <p:spPr>
          <a:xfrm>
            <a:off x="713225" y="1314113"/>
            <a:ext cx="2971200" cy="1767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74" name="Google Shape;74;p23"/>
          <p:cNvSpPr txBox="1"/>
          <p:nvPr>
            <p:ph type="title"/>
          </p:nvPr>
        </p:nvSpPr>
        <p:spPr>
          <a:xfrm>
            <a:off x="720000" y="474850"/>
            <a:ext cx="60657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5">
  <p:cSld name="TITLE_AND_TWO_COLUMNS_1_2_3">
    <p:spTree>
      <p:nvGrpSpPr>
        <p:cNvPr id="75" name="Shape 75"/>
        <p:cNvGrpSpPr/>
        <p:nvPr/>
      </p:nvGrpSpPr>
      <p:grpSpPr>
        <a:xfrm>
          <a:off x="0" y="0"/>
          <a:ext cx="0" cy="0"/>
          <a:chOff x="0" y="0"/>
          <a:chExt cx="0" cy="0"/>
        </a:xfrm>
      </p:grpSpPr>
      <p:sp>
        <p:nvSpPr>
          <p:cNvPr id="76" name="Google Shape;76;p24"/>
          <p:cNvSpPr txBox="1"/>
          <p:nvPr>
            <p:ph idx="1" type="subTitle"/>
          </p:nvPr>
        </p:nvSpPr>
        <p:spPr>
          <a:xfrm>
            <a:off x="3988025" y="1357075"/>
            <a:ext cx="3274800" cy="2375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77" name="Google Shape;77;p24"/>
          <p:cNvSpPr txBox="1"/>
          <p:nvPr>
            <p:ph idx="2" type="subTitle"/>
          </p:nvPr>
        </p:nvSpPr>
        <p:spPr>
          <a:xfrm>
            <a:off x="713225" y="1357075"/>
            <a:ext cx="3162000" cy="15309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78" name="Google Shape;78;p24"/>
          <p:cNvSpPr txBox="1"/>
          <p:nvPr>
            <p:ph type="title"/>
          </p:nvPr>
        </p:nvSpPr>
        <p:spPr>
          <a:xfrm>
            <a:off x="720000" y="474850"/>
            <a:ext cx="4250700" cy="694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_2_1">
    <p:spTree>
      <p:nvGrpSpPr>
        <p:cNvPr id="79" name="Shape 79"/>
        <p:cNvGrpSpPr/>
        <p:nvPr/>
      </p:nvGrpSpPr>
      <p:grpSpPr>
        <a:xfrm>
          <a:off x="0" y="0"/>
          <a:ext cx="0" cy="0"/>
          <a:chOff x="0" y="0"/>
          <a:chExt cx="0" cy="0"/>
        </a:xfrm>
      </p:grpSpPr>
      <p:sp>
        <p:nvSpPr>
          <p:cNvPr id="80" name="Google Shape;80;p25"/>
          <p:cNvSpPr txBox="1"/>
          <p:nvPr>
            <p:ph type="title"/>
          </p:nvPr>
        </p:nvSpPr>
        <p:spPr>
          <a:xfrm>
            <a:off x="720000" y="474850"/>
            <a:ext cx="77109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1" name="Google Shape;81;p25"/>
          <p:cNvSpPr txBox="1"/>
          <p:nvPr>
            <p:ph idx="1" type="subTitle"/>
          </p:nvPr>
        </p:nvSpPr>
        <p:spPr>
          <a:xfrm>
            <a:off x="3328438" y="1582800"/>
            <a:ext cx="2496300" cy="2052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2" name="Google Shape;82;p25"/>
          <p:cNvSpPr txBox="1"/>
          <p:nvPr>
            <p:ph idx="2" type="subTitle"/>
          </p:nvPr>
        </p:nvSpPr>
        <p:spPr>
          <a:xfrm>
            <a:off x="5934475" y="1582800"/>
            <a:ext cx="2496300" cy="1265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3" name="Google Shape;83;p25"/>
          <p:cNvSpPr txBox="1"/>
          <p:nvPr>
            <p:ph idx="3" type="subTitle"/>
          </p:nvPr>
        </p:nvSpPr>
        <p:spPr>
          <a:xfrm>
            <a:off x="713213" y="1582800"/>
            <a:ext cx="2496300" cy="2052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84" name="Shape 84"/>
        <p:cNvGrpSpPr/>
        <p:nvPr/>
      </p:nvGrpSpPr>
      <p:grpSpPr>
        <a:xfrm>
          <a:off x="0" y="0"/>
          <a:ext cx="0" cy="0"/>
          <a:chOff x="0" y="0"/>
          <a:chExt cx="0" cy="0"/>
        </a:xfrm>
      </p:grpSpPr>
      <p:sp>
        <p:nvSpPr>
          <p:cNvPr id="85" name="Google Shape;85;p26"/>
          <p:cNvSpPr txBox="1"/>
          <p:nvPr>
            <p:ph idx="1" type="subTitle"/>
          </p:nvPr>
        </p:nvSpPr>
        <p:spPr>
          <a:xfrm>
            <a:off x="2973175" y="2441825"/>
            <a:ext cx="5486400" cy="2141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6" name="Google Shape;86;p26"/>
          <p:cNvSpPr txBox="1"/>
          <p:nvPr>
            <p:ph type="title"/>
          </p:nvPr>
        </p:nvSpPr>
        <p:spPr>
          <a:xfrm>
            <a:off x="2973175" y="1786050"/>
            <a:ext cx="5486400" cy="694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1">
    <p:spTree>
      <p:nvGrpSpPr>
        <p:cNvPr id="87" name="Shape 87"/>
        <p:cNvGrpSpPr/>
        <p:nvPr/>
      </p:nvGrpSpPr>
      <p:grpSpPr>
        <a:xfrm>
          <a:off x="0" y="0"/>
          <a:ext cx="0" cy="0"/>
          <a:chOff x="0" y="0"/>
          <a:chExt cx="0" cy="0"/>
        </a:xfrm>
      </p:grpSpPr>
      <p:sp>
        <p:nvSpPr>
          <p:cNvPr id="88" name="Google Shape;88;p27"/>
          <p:cNvSpPr txBox="1"/>
          <p:nvPr>
            <p:ph idx="1" type="subTitle"/>
          </p:nvPr>
        </p:nvSpPr>
        <p:spPr>
          <a:xfrm>
            <a:off x="1353750" y="1273600"/>
            <a:ext cx="4708500" cy="1899000"/>
          </a:xfrm>
          <a:prstGeom prst="rect">
            <a:avLst/>
          </a:prstGeom>
        </p:spPr>
        <p:txBody>
          <a:bodyPr anchorCtr="0" anchor="t" bIns="91425" lIns="91425" spcFirstLastPara="1" rIns="91425" wrap="square" tIns="91425">
            <a:noAutofit/>
          </a:bodyPr>
          <a:lstStyle>
            <a:lvl1pPr lvl="0" rtl="0">
              <a:spcBef>
                <a:spcPts val="800"/>
              </a:spcBef>
              <a:spcAft>
                <a:spcPts val="0"/>
              </a:spcAft>
              <a:buClr>
                <a:schemeClr val="accent3"/>
              </a:buClr>
              <a:buSzPts val="1600"/>
              <a:buChar char="■"/>
              <a:defRPr sz="1600"/>
            </a:lvl1pPr>
            <a:lvl2pPr lvl="1" rtl="0" algn="ctr">
              <a:lnSpc>
                <a:spcPct val="100000"/>
              </a:lnSpc>
              <a:spcBef>
                <a:spcPts val="160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89" name="Google Shape;89;p27"/>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90" name="Shape 90"/>
        <p:cNvGrpSpPr/>
        <p:nvPr/>
      </p:nvGrpSpPr>
      <p:grpSpPr>
        <a:xfrm>
          <a:off x="0" y="0"/>
          <a:ext cx="0" cy="0"/>
          <a:chOff x="0" y="0"/>
          <a:chExt cx="0" cy="0"/>
        </a:xfrm>
      </p:grpSpPr>
      <p:sp>
        <p:nvSpPr>
          <p:cNvPr id="91" name="Google Shape;91;p28"/>
          <p:cNvSpPr txBox="1"/>
          <p:nvPr>
            <p:ph type="title"/>
          </p:nvPr>
        </p:nvSpPr>
        <p:spPr>
          <a:xfrm>
            <a:off x="2185350" y="683160"/>
            <a:ext cx="4773300" cy="1249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2" name="Google Shape;92;p28"/>
          <p:cNvSpPr txBox="1"/>
          <p:nvPr>
            <p:ph idx="1" type="subTitle"/>
          </p:nvPr>
        </p:nvSpPr>
        <p:spPr>
          <a:xfrm>
            <a:off x="2185350" y="1621134"/>
            <a:ext cx="4773300" cy="1320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3" name="Google Shape;93;p28"/>
          <p:cNvSpPr txBox="1"/>
          <p:nvPr/>
        </p:nvSpPr>
        <p:spPr>
          <a:xfrm>
            <a:off x="2185350" y="3398759"/>
            <a:ext cx="4773300" cy="81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300"/>
              </a:spcBef>
              <a:spcAft>
                <a:spcPts val="0"/>
              </a:spcAft>
              <a:buNone/>
            </a:pPr>
            <a:r>
              <a:rPr b="1" lang="en" sz="1200">
                <a:solidFill>
                  <a:schemeClr val="dk1"/>
                </a:solidFill>
                <a:latin typeface="Inter"/>
                <a:ea typeface="Inter"/>
                <a:cs typeface="Inter"/>
                <a:sym typeface="Inter"/>
              </a:rPr>
              <a:t>CREDITS: </a:t>
            </a:r>
            <a:r>
              <a:rPr lang="en" sz="1200">
                <a:solidFill>
                  <a:schemeClr val="dk1"/>
                </a:solidFill>
                <a:latin typeface="Inter"/>
                <a:ea typeface="Inter"/>
                <a:cs typeface="Inter"/>
                <a:sym typeface="Inter"/>
              </a:rPr>
              <a:t>This presentation template was created by </a:t>
            </a:r>
            <a:r>
              <a:rPr b="1" lang="en" sz="1200">
                <a:solidFill>
                  <a:schemeClr val="dk1"/>
                </a:solidFill>
                <a:latin typeface="Inter"/>
                <a:ea typeface="Inter"/>
                <a:cs typeface="Inter"/>
                <a:sym typeface="Inter"/>
              </a:rPr>
              <a:t>Slidesgo </a:t>
            </a:r>
            <a:r>
              <a:rPr lang="en" sz="1200">
                <a:solidFill>
                  <a:schemeClr val="dk1"/>
                </a:solidFill>
                <a:latin typeface="Inter"/>
                <a:ea typeface="Inter"/>
                <a:cs typeface="Inter"/>
                <a:sym typeface="Inter"/>
              </a:rPr>
              <a:t>and includes icons by</a:t>
            </a:r>
            <a:r>
              <a:rPr b="1" lang="en" sz="1200">
                <a:solidFill>
                  <a:schemeClr val="dk1"/>
                </a:solidFill>
                <a:latin typeface="Inter"/>
                <a:ea typeface="Inter"/>
                <a:cs typeface="Inter"/>
                <a:sym typeface="Inter"/>
              </a:rPr>
              <a:t> Flaticon, </a:t>
            </a:r>
            <a:r>
              <a:rPr lang="en" sz="1200">
                <a:solidFill>
                  <a:schemeClr val="dk1"/>
                </a:solidFill>
                <a:latin typeface="Inter"/>
                <a:ea typeface="Inter"/>
                <a:cs typeface="Inter"/>
                <a:sym typeface="Inter"/>
              </a:rPr>
              <a:t>infographics &amp; images by</a:t>
            </a:r>
            <a:r>
              <a:rPr b="1" lang="en" sz="1200">
                <a:solidFill>
                  <a:schemeClr val="dk1"/>
                </a:solidFill>
                <a:latin typeface="Inter"/>
                <a:ea typeface="Inter"/>
                <a:cs typeface="Inter"/>
                <a:sym typeface="Inter"/>
              </a:rPr>
              <a:t> Freepik </a:t>
            </a:r>
            <a:r>
              <a:rPr lang="en" sz="1200">
                <a:solidFill>
                  <a:schemeClr val="dk1"/>
                </a:solidFill>
                <a:latin typeface="Inter"/>
                <a:ea typeface="Inter"/>
                <a:cs typeface="Inter"/>
                <a:sym typeface="Inter"/>
              </a:rPr>
              <a:t>and content by</a:t>
            </a:r>
            <a:r>
              <a:rPr b="1" lang="en" sz="1200">
                <a:solidFill>
                  <a:schemeClr val="dk1"/>
                </a:solidFill>
                <a:latin typeface="Inter"/>
                <a:ea typeface="Inter"/>
                <a:cs typeface="Inter"/>
                <a:sym typeface="Inter"/>
              </a:rPr>
              <a:t> Eliana Delacour </a:t>
            </a:r>
            <a:endParaRPr b="1" sz="1200">
              <a:solidFill>
                <a:schemeClr val="dk1"/>
              </a:solidFill>
              <a:latin typeface="Inter"/>
              <a:ea typeface="Inter"/>
              <a:cs typeface="Inter"/>
              <a:sym typeface="Inte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94" name="Shape 94"/>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95" name="Shape 95"/>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4"/>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 name="Google Shape;15;p4"/>
          <p:cNvSpPr txBox="1"/>
          <p:nvPr>
            <p:ph idx="1" type="body"/>
          </p:nvPr>
        </p:nvSpPr>
        <p:spPr>
          <a:xfrm>
            <a:off x="720000" y="1231250"/>
            <a:ext cx="7704000" cy="1890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Font typeface="Roboto"/>
              <a:buChar char="■"/>
              <a:defRPr/>
            </a:lvl1pPr>
            <a:lvl2pPr indent="-317500" lvl="1" marL="914400" rtl="0">
              <a:lnSpc>
                <a:spcPct val="100000"/>
              </a:lnSpc>
              <a:spcBef>
                <a:spcPts val="0"/>
              </a:spcBef>
              <a:spcAft>
                <a:spcPts val="0"/>
              </a:spcAft>
              <a:buSzPts val="1400"/>
              <a:buFont typeface="Roboto"/>
              <a:buChar char="○"/>
              <a:defRPr/>
            </a:lvl2pPr>
            <a:lvl3pPr indent="-317500" lvl="2" marL="1371600" rtl="0">
              <a:lnSpc>
                <a:spcPct val="100000"/>
              </a:lnSpc>
              <a:spcBef>
                <a:spcPts val="0"/>
              </a:spcBef>
              <a:spcAft>
                <a:spcPts val="0"/>
              </a:spcAft>
              <a:buSzPts val="1400"/>
              <a:buFont typeface="Roboto"/>
              <a:buChar char="■"/>
              <a:defRPr/>
            </a:lvl3pPr>
            <a:lvl4pPr indent="-317500" lvl="3" marL="1828800" rtl="0">
              <a:lnSpc>
                <a:spcPct val="100000"/>
              </a:lnSpc>
              <a:spcBef>
                <a:spcPts val="0"/>
              </a:spcBef>
              <a:spcAft>
                <a:spcPts val="0"/>
              </a:spcAft>
              <a:buSzPts val="1400"/>
              <a:buFont typeface="Roboto"/>
              <a:buChar char="●"/>
              <a:defRPr/>
            </a:lvl4pPr>
            <a:lvl5pPr indent="-317500" lvl="4" marL="2286000" rtl="0">
              <a:lnSpc>
                <a:spcPct val="100000"/>
              </a:lnSpc>
              <a:spcBef>
                <a:spcPts val="0"/>
              </a:spcBef>
              <a:spcAft>
                <a:spcPts val="0"/>
              </a:spcAft>
              <a:buSzPts val="1400"/>
              <a:buFont typeface="Roboto"/>
              <a:buChar char="○"/>
              <a:defRPr/>
            </a:lvl5pPr>
            <a:lvl6pPr indent="-317500" lvl="5" marL="2743200" rtl="0">
              <a:lnSpc>
                <a:spcPct val="100000"/>
              </a:lnSpc>
              <a:spcBef>
                <a:spcPts val="0"/>
              </a:spcBef>
              <a:spcAft>
                <a:spcPts val="0"/>
              </a:spcAft>
              <a:buSzPts val="1400"/>
              <a:buFont typeface="Roboto"/>
              <a:buChar char="■"/>
              <a:defRPr/>
            </a:lvl6pPr>
            <a:lvl7pPr indent="-317500" lvl="6" marL="3200400" rtl="0">
              <a:lnSpc>
                <a:spcPct val="100000"/>
              </a:lnSpc>
              <a:spcBef>
                <a:spcPts val="0"/>
              </a:spcBef>
              <a:spcAft>
                <a:spcPts val="0"/>
              </a:spcAft>
              <a:buSzPts val="1400"/>
              <a:buFont typeface="Roboto"/>
              <a:buChar char="●"/>
              <a:defRPr/>
            </a:lvl7pPr>
            <a:lvl8pPr indent="-317500" lvl="7" marL="3657600" rtl="0">
              <a:lnSpc>
                <a:spcPct val="100000"/>
              </a:lnSpc>
              <a:spcBef>
                <a:spcPts val="0"/>
              </a:spcBef>
              <a:spcAft>
                <a:spcPts val="0"/>
              </a:spcAft>
              <a:buSzPts val="1400"/>
              <a:buFont typeface="Roboto"/>
              <a:buChar char="○"/>
              <a:defRPr/>
            </a:lvl8pPr>
            <a:lvl9pPr indent="-317500" lvl="8" marL="4114800" rtl="0">
              <a:lnSpc>
                <a:spcPct val="100000"/>
              </a:lnSpc>
              <a:spcBef>
                <a:spcPts val="0"/>
              </a:spcBef>
              <a:spcAft>
                <a:spcPts val="0"/>
              </a:spcAft>
              <a:buSzPts val="1400"/>
              <a:buFont typeface="Roboto"/>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9" name="Shape 99"/>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00" name="Shape 100"/>
        <p:cNvGrpSpPr/>
        <p:nvPr/>
      </p:nvGrpSpPr>
      <p:grpSpPr>
        <a:xfrm>
          <a:off x="0" y="0"/>
          <a:ext cx="0" cy="0"/>
          <a:chOff x="0" y="0"/>
          <a:chExt cx="0" cy="0"/>
        </a:xfrm>
      </p:grpSpPr>
      <p:sp>
        <p:nvSpPr>
          <p:cNvPr id="101" name="Google Shape;101;p3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 name="Shape 16"/>
        <p:cNvGrpSpPr/>
        <p:nvPr/>
      </p:nvGrpSpPr>
      <p:grpSpPr>
        <a:xfrm>
          <a:off x="0" y="0"/>
          <a:ext cx="0" cy="0"/>
          <a:chOff x="0" y="0"/>
          <a:chExt cx="0" cy="0"/>
        </a:xfrm>
      </p:grpSpPr>
      <p:sp>
        <p:nvSpPr>
          <p:cNvPr id="17" name="Google Shape;17;p5"/>
          <p:cNvSpPr txBox="1"/>
          <p:nvPr>
            <p:ph type="title"/>
          </p:nvPr>
        </p:nvSpPr>
        <p:spPr>
          <a:xfrm>
            <a:off x="3353725" y="706600"/>
            <a:ext cx="5076900" cy="1252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 name="Google Shape;18;p5"/>
          <p:cNvSpPr txBox="1"/>
          <p:nvPr>
            <p:ph idx="1" type="subTitle"/>
          </p:nvPr>
        </p:nvSpPr>
        <p:spPr>
          <a:xfrm>
            <a:off x="3355223" y="2854700"/>
            <a:ext cx="5074200" cy="1582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
        <p:nvSpPr>
          <p:cNvPr id="19" name="Google Shape;19;p5"/>
          <p:cNvSpPr txBox="1"/>
          <p:nvPr>
            <p:ph idx="2" type="subTitle"/>
          </p:nvPr>
        </p:nvSpPr>
        <p:spPr>
          <a:xfrm>
            <a:off x="3355223" y="2109700"/>
            <a:ext cx="5074200" cy="633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400"/>
              <a:buChar char="●"/>
              <a:defRPr b="0" sz="1600"/>
            </a:lvl1pPr>
            <a:lvl2pPr lvl="1" rtl="0" algn="ctr">
              <a:lnSpc>
                <a:spcPct val="100000"/>
              </a:lnSpc>
              <a:spcBef>
                <a:spcPts val="1600"/>
              </a:spcBef>
              <a:spcAft>
                <a:spcPts val="0"/>
              </a:spcAft>
              <a:buSzPts val="1400"/>
              <a:buChar char="○"/>
              <a:defRPr sz="2800"/>
            </a:lvl2pPr>
            <a:lvl3pPr lvl="2" rtl="0" algn="ctr">
              <a:lnSpc>
                <a:spcPct val="100000"/>
              </a:lnSpc>
              <a:spcBef>
                <a:spcPts val="0"/>
              </a:spcBef>
              <a:spcAft>
                <a:spcPts val="0"/>
              </a:spcAft>
              <a:buSzPts val="1400"/>
              <a:buChar char="■"/>
              <a:defRPr sz="2800"/>
            </a:lvl3pPr>
            <a:lvl4pPr lvl="3" rtl="0" algn="ctr">
              <a:lnSpc>
                <a:spcPct val="100000"/>
              </a:lnSpc>
              <a:spcBef>
                <a:spcPts val="0"/>
              </a:spcBef>
              <a:spcAft>
                <a:spcPts val="0"/>
              </a:spcAft>
              <a:buSzPts val="1400"/>
              <a:buChar char="●"/>
              <a:defRPr sz="2800"/>
            </a:lvl4pPr>
            <a:lvl5pPr lvl="4" rtl="0" algn="ctr">
              <a:lnSpc>
                <a:spcPct val="100000"/>
              </a:lnSpc>
              <a:spcBef>
                <a:spcPts val="0"/>
              </a:spcBef>
              <a:spcAft>
                <a:spcPts val="0"/>
              </a:spcAft>
              <a:buSzPts val="1400"/>
              <a:buChar char="○"/>
              <a:defRPr sz="2800"/>
            </a:lvl5pPr>
            <a:lvl6pPr lvl="5" rtl="0" algn="ctr">
              <a:lnSpc>
                <a:spcPct val="100000"/>
              </a:lnSpc>
              <a:spcBef>
                <a:spcPts val="0"/>
              </a:spcBef>
              <a:spcAft>
                <a:spcPts val="0"/>
              </a:spcAft>
              <a:buSzPts val="1400"/>
              <a:buChar char="■"/>
              <a:defRPr sz="2800"/>
            </a:lvl6pPr>
            <a:lvl7pPr lvl="6" rtl="0" algn="ctr">
              <a:lnSpc>
                <a:spcPct val="100000"/>
              </a:lnSpc>
              <a:spcBef>
                <a:spcPts val="0"/>
              </a:spcBef>
              <a:spcAft>
                <a:spcPts val="0"/>
              </a:spcAft>
              <a:buSzPts val="1400"/>
              <a:buChar char="●"/>
              <a:defRPr sz="2800"/>
            </a:lvl7pPr>
            <a:lvl8pPr lvl="7" rtl="0" algn="ctr">
              <a:lnSpc>
                <a:spcPct val="100000"/>
              </a:lnSpc>
              <a:spcBef>
                <a:spcPts val="0"/>
              </a:spcBef>
              <a:spcAft>
                <a:spcPts val="0"/>
              </a:spcAft>
              <a:buSzPts val="1400"/>
              <a:buChar char="○"/>
              <a:defRPr sz="2800"/>
            </a:lvl8pPr>
            <a:lvl9pPr lvl="8" rtl="0" algn="ctr">
              <a:lnSpc>
                <a:spcPct val="100000"/>
              </a:lnSpc>
              <a:spcBef>
                <a:spcPts val="0"/>
              </a:spcBef>
              <a:spcAft>
                <a:spcPts val="0"/>
              </a:spcAft>
              <a:buSzPts val="1400"/>
              <a:buChar char="■"/>
              <a:defRPr sz="2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0" name="Shape 20"/>
        <p:cNvGrpSpPr/>
        <p:nvPr/>
      </p:nvGrpSpPr>
      <p:grpSpPr>
        <a:xfrm>
          <a:off x="0" y="0"/>
          <a:ext cx="0" cy="0"/>
          <a:chOff x="0" y="0"/>
          <a:chExt cx="0" cy="0"/>
        </a:xfrm>
      </p:grpSpPr>
      <p:sp>
        <p:nvSpPr>
          <p:cNvPr id="21" name="Google Shape;21;p6"/>
          <p:cNvSpPr txBox="1"/>
          <p:nvPr>
            <p:ph type="title"/>
          </p:nvPr>
        </p:nvSpPr>
        <p:spPr>
          <a:xfrm>
            <a:off x="720000" y="474850"/>
            <a:ext cx="7704000" cy="1226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 name="Shape 22"/>
        <p:cNvGrpSpPr/>
        <p:nvPr/>
      </p:nvGrpSpPr>
      <p:grpSpPr>
        <a:xfrm>
          <a:off x="0" y="0"/>
          <a:ext cx="0" cy="0"/>
          <a:chOff x="0" y="0"/>
          <a:chExt cx="0" cy="0"/>
        </a:xfrm>
      </p:grpSpPr>
      <p:sp>
        <p:nvSpPr>
          <p:cNvPr id="23" name="Google Shape;23;p7"/>
          <p:cNvSpPr txBox="1"/>
          <p:nvPr>
            <p:ph type="title"/>
          </p:nvPr>
        </p:nvSpPr>
        <p:spPr>
          <a:xfrm>
            <a:off x="713224" y="474850"/>
            <a:ext cx="7717500" cy="6918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 name="Google Shape;24;p7"/>
          <p:cNvSpPr txBox="1"/>
          <p:nvPr>
            <p:ph idx="1" type="subTitle"/>
          </p:nvPr>
        </p:nvSpPr>
        <p:spPr>
          <a:xfrm>
            <a:off x="713225" y="1319050"/>
            <a:ext cx="6743100" cy="2307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 name="Shape 25"/>
        <p:cNvGrpSpPr/>
        <p:nvPr/>
      </p:nvGrpSpPr>
      <p:grpSpPr>
        <a:xfrm>
          <a:off x="0" y="0"/>
          <a:ext cx="0" cy="0"/>
          <a:chOff x="0" y="0"/>
          <a:chExt cx="0" cy="0"/>
        </a:xfrm>
      </p:grpSpPr>
      <p:sp>
        <p:nvSpPr>
          <p:cNvPr id="26" name="Google Shape;26;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7" name="Shape 27"/>
        <p:cNvGrpSpPr/>
        <p:nvPr/>
      </p:nvGrpSpPr>
      <p:grpSpPr>
        <a:xfrm>
          <a:off x="0" y="0"/>
          <a:ext cx="0" cy="0"/>
          <a:chOff x="0" y="0"/>
          <a:chExt cx="0" cy="0"/>
        </a:xfrm>
      </p:grpSpPr>
      <p:sp>
        <p:nvSpPr>
          <p:cNvPr id="28" name="Google Shape;28;p9"/>
          <p:cNvSpPr txBox="1"/>
          <p:nvPr>
            <p:ph type="title"/>
          </p:nvPr>
        </p:nvSpPr>
        <p:spPr>
          <a:xfrm>
            <a:off x="2135550" y="1265300"/>
            <a:ext cx="4872900" cy="19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15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9" name="Google Shape;29;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cxnSp>
        <p:nvCxnSpPr>
          <p:cNvPr id="30" name="Google Shape;30;p9"/>
          <p:cNvCxnSpPr/>
          <p:nvPr/>
        </p:nvCxnSpPr>
        <p:spPr>
          <a:xfrm rot="10800000">
            <a:off x="2231275" y="4821925"/>
            <a:ext cx="6199500" cy="0"/>
          </a:xfrm>
          <a:prstGeom prst="straightConnector1">
            <a:avLst/>
          </a:prstGeom>
          <a:noFill/>
          <a:ln cap="flat" cmpd="sng" w="28575">
            <a:solidFill>
              <a:schemeClr val="dk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1" name="Shape 31"/>
        <p:cNvGrpSpPr/>
        <p:nvPr/>
      </p:nvGrpSpPr>
      <p:grpSpPr>
        <a:xfrm>
          <a:off x="0" y="0"/>
          <a:ext cx="0" cy="0"/>
          <a:chOff x="0" y="0"/>
          <a:chExt cx="0" cy="0"/>
        </a:xfrm>
      </p:grpSpPr>
      <p:sp>
        <p:nvSpPr>
          <p:cNvPr id="32" name="Google Shape;32;p10"/>
          <p:cNvSpPr txBox="1"/>
          <p:nvPr>
            <p:ph type="title"/>
          </p:nvPr>
        </p:nvSpPr>
        <p:spPr>
          <a:xfrm>
            <a:off x="720000" y="4014450"/>
            <a:ext cx="7704000" cy="572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Font typeface="Calistoga"/>
              <a:buNone/>
              <a:defRPr>
                <a:latin typeface="Calistoga"/>
                <a:ea typeface="Calistoga"/>
                <a:cs typeface="Calistoga"/>
                <a:sym typeface="Calistoga"/>
              </a:defRPr>
            </a:lvl2pPr>
            <a:lvl3pPr lvl="2" rtl="0" algn="ctr">
              <a:spcBef>
                <a:spcPts val="0"/>
              </a:spcBef>
              <a:spcAft>
                <a:spcPts val="0"/>
              </a:spcAft>
              <a:buSzPts val="3500"/>
              <a:buFont typeface="Calistoga"/>
              <a:buNone/>
              <a:defRPr>
                <a:latin typeface="Calistoga"/>
                <a:ea typeface="Calistoga"/>
                <a:cs typeface="Calistoga"/>
                <a:sym typeface="Calistoga"/>
              </a:defRPr>
            </a:lvl3pPr>
            <a:lvl4pPr lvl="3" rtl="0" algn="ctr">
              <a:spcBef>
                <a:spcPts val="0"/>
              </a:spcBef>
              <a:spcAft>
                <a:spcPts val="0"/>
              </a:spcAft>
              <a:buSzPts val="3500"/>
              <a:buFont typeface="Calistoga"/>
              <a:buNone/>
              <a:defRPr>
                <a:latin typeface="Calistoga"/>
                <a:ea typeface="Calistoga"/>
                <a:cs typeface="Calistoga"/>
                <a:sym typeface="Calistoga"/>
              </a:defRPr>
            </a:lvl4pPr>
            <a:lvl5pPr lvl="4" rtl="0" algn="ctr">
              <a:spcBef>
                <a:spcPts val="0"/>
              </a:spcBef>
              <a:spcAft>
                <a:spcPts val="0"/>
              </a:spcAft>
              <a:buSzPts val="3500"/>
              <a:buFont typeface="Calistoga"/>
              <a:buNone/>
              <a:defRPr>
                <a:latin typeface="Calistoga"/>
                <a:ea typeface="Calistoga"/>
                <a:cs typeface="Calistoga"/>
                <a:sym typeface="Calistoga"/>
              </a:defRPr>
            </a:lvl5pPr>
            <a:lvl6pPr lvl="5" rtl="0" algn="ctr">
              <a:spcBef>
                <a:spcPts val="0"/>
              </a:spcBef>
              <a:spcAft>
                <a:spcPts val="0"/>
              </a:spcAft>
              <a:buSzPts val="3500"/>
              <a:buFont typeface="Calistoga"/>
              <a:buNone/>
              <a:defRPr>
                <a:latin typeface="Calistoga"/>
                <a:ea typeface="Calistoga"/>
                <a:cs typeface="Calistoga"/>
                <a:sym typeface="Calistoga"/>
              </a:defRPr>
            </a:lvl6pPr>
            <a:lvl7pPr lvl="6" rtl="0" algn="ctr">
              <a:spcBef>
                <a:spcPts val="0"/>
              </a:spcBef>
              <a:spcAft>
                <a:spcPts val="0"/>
              </a:spcAft>
              <a:buSzPts val="3500"/>
              <a:buFont typeface="Calistoga"/>
              <a:buNone/>
              <a:defRPr>
                <a:latin typeface="Calistoga"/>
                <a:ea typeface="Calistoga"/>
                <a:cs typeface="Calistoga"/>
                <a:sym typeface="Calistoga"/>
              </a:defRPr>
            </a:lvl7pPr>
            <a:lvl8pPr lvl="7" rtl="0" algn="ctr">
              <a:spcBef>
                <a:spcPts val="0"/>
              </a:spcBef>
              <a:spcAft>
                <a:spcPts val="0"/>
              </a:spcAft>
              <a:buSzPts val="3500"/>
              <a:buFont typeface="Calistoga"/>
              <a:buNone/>
              <a:defRPr>
                <a:latin typeface="Calistoga"/>
                <a:ea typeface="Calistoga"/>
                <a:cs typeface="Calistoga"/>
                <a:sym typeface="Calistoga"/>
              </a:defRPr>
            </a:lvl8pPr>
            <a:lvl9pPr lvl="8" rtl="0" algn="ctr">
              <a:spcBef>
                <a:spcPts val="0"/>
              </a:spcBef>
              <a:spcAft>
                <a:spcPts val="0"/>
              </a:spcAft>
              <a:buSzPts val="3500"/>
              <a:buFont typeface="Calistoga"/>
              <a:buNone/>
              <a:defRPr>
                <a:latin typeface="Calistoga"/>
                <a:ea typeface="Calistoga"/>
                <a:cs typeface="Calistoga"/>
                <a:sym typeface="Calistoga"/>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slideLayout" Target="../slideLayouts/slideLayout31.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Palanquin"/>
              <a:buNone/>
              <a:defRPr b="1" sz="3500">
                <a:solidFill>
                  <a:schemeClr val="dk1"/>
                </a:solidFill>
                <a:latin typeface="Palanquin"/>
                <a:ea typeface="Palanquin"/>
                <a:cs typeface="Palanquin"/>
                <a:sym typeface="Palanquin"/>
              </a:defRPr>
            </a:lvl1pPr>
            <a:lvl2pPr lvl="1" rtl="0">
              <a:lnSpc>
                <a:spcPct val="115000"/>
              </a:lnSpc>
              <a:spcBef>
                <a:spcPts val="0"/>
              </a:spcBef>
              <a:spcAft>
                <a:spcPts val="0"/>
              </a:spcAft>
              <a:buClr>
                <a:schemeClr val="dk1"/>
              </a:buClr>
              <a:buSzPts val="3500"/>
              <a:buFont typeface="Libre Franklin Medium"/>
              <a:buNone/>
              <a:defRPr sz="35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3500"/>
              <a:buFont typeface="Libre Franklin Medium"/>
              <a:buNone/>
              <a:defRPr sz="35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3500"/>
              <a:buFont typeface="Libre Franklin Medium"/>
              <a:buNone/>
              <a:defRPr sz="35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3500"/>
              <a:buFont typeface="Libre Franklin Medium"/>
              <a:buNone/>
              <a:defRPr sz="35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3500"/>
              <a:buFont typeface="Libre Franklin Medium"/>
              <a:buNone/>
              <a:defRPr sz="35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3500"/>
              <a:buFont typeface="Libre Franklin Medium"/>
              <a:buNone/>
              <a:defRPr sz="35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3500"/>
              <a:buFont typeface="Libre Franklin Medium"/>
              <a:buNone/>
              <a:defRPr sz="35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3500"/>
              <a:buFont typeface="Libre Franklin Medium"/>
              <a:buNone/>
              <a:defRPr sz="3500">
                <a:solidFill>
                  <a:schemeClr val="dk1"/>
                </a:solidFill>
                <a:latin typeface="Libre Franklin Medium"/>
                <a:ea typeface="Libre Franklin Medium"/>
                <a:cs typeface="Libre Franklin Medium"/>
                <a:sym typeface="Libre Franklin Medium"/>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indent="-317500" lvl="1" marL="9144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lnSpc>
                <a:spcPct val="115000"/>
              </a:lnSpc>
              <a:spcBef>
                <a:spcPts val="160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lnSpc>
                <a:spcPct val="115000"/>
              </a:lnSpc>
              <a:spcBef>
                <a:spcPts val="1600"/>
              </a:spcBef>
              <a:spcAft>
                <a:spcPts val="1600"/>
              </a:spcAft>
              <a:buClr>
                <a:schemeClr val="dk1"/>
              </a:buClr>
              <a:buSzPts val="1400"/>
              <a:buFont typeface="Inter"/>
              <a:buChar char="■"/>
              <a:defRPr>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6" name="Shape 96"/>
        <p:cNvGrpSpPr/>
        <p:nvPr/>
      </p:nvGrpSpPr>
      <p:grpSpPr>
        <a:xfrm>
          <a:off x="0" y="0"/>
          <a:ext cx="0" cy="0"/>
          <a:chOff x="0" y="0"/>
          <a:chExt cx="0" cy="0"/>
        </a:xfrm>
      </p:grpSpPr>
      <p:sp>
        <p:nvSpPr>
          <p:cNvPr id="97" name="Google Shape;97;p31"/>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8" name="Google Shape;98;p31"/>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7" r:id="rId1"/>
    <p:sldLayoutId id="2147483678"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 Id="rId3" Type="http://schemas.openxmlformats.org/officeDocument/2006/relationships/hyperlink" Target="https://www.freepik.com/free-vector/flat-design-mosaic-music-festival-instagram-post_21079872.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5.xml"/><Relationship Id="rId3" Type="http://schemas.openxmlformats.org/officeDocument/2006/relationships/hyperlink" Target="http://bit.ly/2PfT4lq" TargetMode="External"/><Relationship Id="rId4" Type="http://schemas.openxmlformats.org/officeDocument/2006/relationships/slide" Target="/ppt/slides/slide21.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6.xml"/><Relationship Id="rId3" Type="http://schemas.openxmlformats.org/officeDocument/2006/relationships/hyperlink" Target="https://fonts.google.com/specimen/Palanquin" TargetMode="External"/><Relationship Id="rId4" Type="http://schemas.openxmlformats.org/officeDocument/2006/relationships/hyperlink" Target="https://fonts.google.com/specimen/Inter"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7.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5.png"/><Relationship Id="rId14" Type="http://schemas.openxmlformats.org/officeDocument/2006/relationships/image" Target="../media/image4.png"/><Relationship Id="rId17" Type="http://schemas.openxmlformats.org/officeDocument/2006/relationships/image" Target="../media/image2.png"/><Relationship Id="rId16" Type="http://schemas.openxmlformats.org/officeDocument/2006/relationships/image" Target="../media/image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8.xml"/><Relationship Id="rId3" Type="http://schemas.openxmlformats.org/officeDocument/2006/relationships/hyperlink" Target="https://bit.ly/2ZjL1pd"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4.xml"/><Relationship Id="rId3" Type="http://schemas.openxmlformats.org/officeDocument/2006/relationships/hyperlink" Target="https://workspace.google.com/marketplace/app/icons_for_slides_docs/381578326502"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1.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34"/>
          <p:cNvSpPr txBox="1"/>
          <p:nvPr>
            <p:ph type="ctrTitle"/>
          </p:nvPr>
        </p:nvSpPr>
        <p:spPr>
          <a:xfrm>
            <a:off x="713225" y="1105050"/>
            <a:ext cx="3591900" cy="293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800"/>
              <a:t>Punctuation Marks</a:t>
            </a:r>
            <a:endParaRPr sz="4800"/>
          </a:p>
          <a:p>
            <a:pPr indent="0" lvl="0" marL="0" rtl="0" algn="l">
              <a:spcBef>
                <a:spcPts val="0"/>
              </a:spcBef>
              <a:spcAft>
                <a:spcPts val="0"/>
              </a:spcAft>
              <a:buNone/>
            </a:pPr>
            <a:r>
              <a:rPr lang="en">
                <a:highlight>
                  <a:schemeClr val="dk2"/>
                </a:highlight>
              </a:rPr>
              <a:t>When to use them?</a:t>
            </a:r>
            <a:endParaRPr>
              <a:highlight>
                <a:schemeClr val="dk2"/>
              </a:highlight>
            </a:endParaRPr>
          </a:p>
        </p:txBody>
      </p:sp>
      <p:sp>
        <p:nvSpPr>
          <p:cNvPr id="107" name="Google Shape;107;p34"/>
          <p:cNvSpPr/>
          <p:nvPr/>
        </p:nvSpPr>
        <p:spPr>
          <a:xfrm>
            <a:off x="713225" y="539500"/>
            <a:ext cx="55869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4"/>
          <p:cNvSpPr/>
          <p:nvPr/>
        </p:nvSpPr>
        <p:spPr>
          <a:xfrm>
            <a:off x="5317219" y="355434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34"/>
          <p:cNvSpPr/>
          <p:nvPr/>
        </p:nvSpPr>
        <p:spPr>
          <a:xfrm>
            <a:off x="7380556" y="355434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34"/>
          <p:cNvSpPr/>
          <p:nvPr/>
        </p:nvSpPr>
        <p:spPr>
          <a:xfrm>
            <a:off x="6348547" y="2517372"/>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4"/>
          <p:cNvSpPr/>
          <p:nvPr/>
        </p:nvSpPr>
        <p:spPr>
          <a:xfrm>
            <a:off x="7380556" y="2517372"/>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34"/>
          <p:cNvSpPr/>
          <p:nvPr/>
        </p:nvSpPr>
        <p:spPr>
          <a:xfrm>
            <a:off x="7380556" y="148603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4"/>
          <p:cNvSpPr/>
          <p:nvPr/>
        </p:nvSpPr>
        <p:spPr>
          <a:xfrm>
            <a:off x="6348547" y="355434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 name="Google Shape;114;p34"/>
          <p:cNvGrpSpPr/>
          <p:nvPr/>
        </p:nvGrpSpPr>
        <p:grpSpPr>
          <a:xfrm>
            <a:off x="6528447" y="1665931"/>
            <a:ext cx="691100" cy="691100"/>
            <a:chOff x="2131850" y="2329250"/>
            <a:chExt cx="691100" cy="691100"/>
          </a:xfrm>
        </p:grpSpPr>
        <p:sp>
          <p:nvSpPr>
            <p:cNvPr id="115" name="Google Shape;115;p34"/>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4"/>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4"/>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34"/>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34"/>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34"/>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34"/>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34"/>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34"/>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34"/>
          <p:cNvSpPr/>
          <p:nvPr/>
        </p:nvSpPr>
        <p:spPr>
          <a:xfrm>
            <a:off x="7623044" y="1733006"/>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rgbClr val="CE62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 name="Google Shape;125;p34"/>
          <p:cNvGrpSpPr/>
          <p:nvPr/>
        </p:nvGrpSpPr>
        <p:grpSpPr>
          <a:xfrm>
            <a:off x="6558822" y="2727647"/>
            <a:ext cx="630350" cy="630350"/>
            <a:chOff x="3341950" y="858600"/>
            <a:chExt cx="630350" cy="630350"/>
          </a:xfrm>
        </p:grpSpPr>
        <p:sp>
          <p:nvSpPr>
            <p:cNvPr id="126" name="Google Shape;126;p34"/>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34"/>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rgbClr val="F3DB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34"/>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34"/>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rgbClr val="F3DB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34"/>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34"/>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rgbClr val="F3DB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34"/>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34"/>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rgbClr val="F3DB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 name="Google Shape;134;p34"/>
          <p:cNvGrpSpPr/>
          <p:nvPr/>
        </p:nvGrpSpPr>
        <p:grpSpPr>
          <a:xfrm>
            <a:off x="5456350" y="3701221"/>
            <a:ext cx="772650" cy="757150"/>
            <a:chOff x="4805650" y="3629850"/>
            <a:chExt cx="772650" cy="757150"/>
          </a:xfrm>
        </p:grpSpPr>
        <p:sp>
          <p:nvSpPr>
            <p:cNvPr id="135" name="Google Shape;135;p34"/>
            <p:cNvSpPr/>
            <p:nvPr/>
          </p:nvSpPr>
          <p:spPr>
            <a:xfrm>
              <a:off x="5449450" y="3629850"/>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3" y="3784"/>
                    <a:pt x="1076" y="3165"/>
                    <a:pt x="1076" y="2431"/>
                  </a:cubicBezTo>
                  <a:cubicBezTo>
                    <a:pt x="1076" y="1697"/>
                    <a:pt x="1663" y="1110"/>
                    <a:pt x="2414" y="1093"/>
                  </a:cubicBezTo>
                  <a:close/>
                  <a:moveTo>
                    <a:pt x="2414" y="1"/>
                  </a:moveTo>
                  <a:cubicBezTo>
                    <a:pt x="1076" y="1"/>
                    <a:pt x="0" y="1093"/>
                    <a:pt x="0" y="2431"/>
                  </a:cubicBezTo>
                  <a:cubicBezTo>
                    <a:pt x="0" y="3784"/>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34"/>
            <p:cNvSpPr/>
            <p:nvPr/>
          </p:nvSpPr>
          <p:spPr>
            <a:xfrm>
              <a:off x="5234575" y="3629850"/>
              <a:ext cx="121525" cy="121525"/>
            </a:xfrm>
            <a:custGeom>
              <a:rect b="b" l="l" r="r" t="t"/>
              <a:pathLst>
                <a:path extrusionOk="0" h="4861" w="4861">
                  <a:moveTo>
                    <a:pt x="2430" y="1093"/>
                  </a:moveTo>
                  <a:cubicBezTo>
                    <a:pt x="3181" y="1093"/>
                    <a:pt x="3784" y="1697"/>
                    <a:pt x="3784" y="2431"/>
                  </a:cubicBezTo>
                  <a:cubicBezTo>
                    <a:pt x="3784" y="3181"/>
                    <a:pt x="3164" y="3784"/>
                    <a:pt x="2430" y="3784"/>
                  </a:cubicBezTo>
                  <a:cubicBezTo>
                    <a:pt x="1680" y="3784"/>
                    <a:pt x="1093" y="3165"/>
                    <a:pt x="1093" y="2431"/>
                  </a:cubicBezTo>
                  <a:cubicBezTo>
                    <a:pt x="1093" y="1697"/>
                    <a:pt x="1696" y="1110"/>
                    <a:pt x="2430" y="1093"/>
                  </a:cubicBezTo>
                  <a:close/>
                  <a:moveTo>
                    <a:pt x="2430" y="1"/>
                  </a:moveTo>
                  <a:cubicBezTo>
                    <a:pt x="1093" y="1"/>
                    <a:pt x="0" y="1093"/>
                    <a:pt x="0" y="2431"/>
                  </a:cubicBezTo>
                  <a:cubicBezTo>
                    <a:pt x="0" y="3784"/>
                    <a:pt x="1093"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34"/>
            <p:cNvSpPr/>
            <p:nvPr/>
          </p:nvSpPr>
          <p:spPr>
            <a:xfrm>
              <a:off x="5020125" y="3629850"/>
              <a:ext cx="121100" cy="121525"/>
            </a:xfrm>
            <a:custGeom>
              <a:rect b="b" l="l" r="r" t="t"/>
              <a:pathLst>
                <a:path extrusionOk="0" h="4861" w="4844">
                  <a:moveTo>
                    <a:pt x="2430" y="1093"/>
                  </a:moveTo>
                  <a:cubicBezTo>
                    <a:pt x="3180" y="1093"/>
                    <a:pt x="3767" y="1697"/>
                    <a:pt x="3767" y="2431"/>
                  </a:cubicBezTo>
                  <a:cubicBezTo>
                    <a:pt x="3767" y="3181"/>
                    <a:pt x="3164" y="3784"/>
                    <a:pt x="2430" y="3784"/>
                  </a:cubicBezTo>
                  <a:cubicBezTo>
                    <a:pt x="1680" y="3784"/>
                    <a:pt x="1076" y="3165"/>
                    <a:pt x="1076" y="2431"/>
                  </a:cubicBezTo>
                  <a:cubicBezTo>
                    <a:pt x="1076" y="1697"/>
                    <a:pt x="1696" y="1110"/>
                    <a:pt x="2430" y="1093"/>
                  </a:cubicBezTo>
                  <a:close/>
                  <a:moveTo>
                    <a:pt x="2430" y="1"/>
                  </a:moveTo>
                  <a:cubicBezTo>
                    <a:pt x="1076" y="1"/>
                    <a:pt x="0" y="1093"/>
                    <a:pt x="0" y="2431"/>
                  </a:cubicBezTo>
                  <a:cubicBezTo>
                    <a:pt x="0" y="3784"/>
                    <a:pt x="1076" y="4861"/>
                    <a:pt x="2430" y="4861"/>
                  </a:cubicBezTo>
                  <a:cubicBezTo>
                    <a:pt x="3767" y="4861"/>
                    <a:pt x="4844" y="3784"/>
                    <a:pt x="4844" y="2431"/>
                  </a:cubicBezTo>
                  <a:cubicBezTo>
                    <a:pt x="4844" y="1093"/>
                    <a:pt x="3767"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34"/>
            <p:cNvSpPr/>
            <p:nvPr/>
          </p:nvSpPr>
          <p:spPr>
            <a:xfrm>
              <a:off x="4805650" y="3629850"/>
              <a:ext cx="121125" cy="121525"/>
            </a:xfrm>
            <a:custGeom>
              <a:rect b="b" l="l" r="r" t="t"/>
              <a:pathLst>
                <a:path extrusionOk="0" h="4861" w="4845">
                  <a:moveTo>
                    <a:pt x="2431" y="1093"/>
                  </a:moveTo>
                  <a:cubicBezTo>
                    <a:pt x="3181" y="1093"/>
                    <a:pt x="3768" y="1697"/>
                    <a:pt x="3768" y="2431"/>
                  </a:cubicBezTo>
                  <a:cubicBezTo>
                    <a:pt x="3768" y="3181"/>
                    <a:pt x="3165" y="3784"/>
                    <a:pt x="2431" y="3784"/>
                  </a:cubicBezTo>
                  <a:cubicBezTo>
                    <a:pt x="1664" y="3784"/>
                    <a:pt x="1077" y="3165"/>
                    <a:pt x="1077" y="2431"/>
                  </a:cubicBezTo>
                  <a:cubicBezTo>
                    <a:pt x="1077" y="1697"/>
                    <a:pt x="1697" y="1110"/>
                    <a:pt x="2431" y="1093"/>
                  </a:cubicBezTo>
                  <a:close/>
                  <a:moveTo>
                    <a:pt x="2431" y="1"/>
                  </a:moveTo>
                  <a:cubicBezTo>
                    <a:pt x="1077" y="1"/>
                    <a:pt x="1" y="1093"/>
                    <a:pt x="1" y="2431"/>
                  </a:cubicBezTo>
                  <a:cubicBezTo>
                    <a:pt x="1" y="3784"/>
                    <a:pt x="1077" y="4861"/>
                    <a:pt x="2431" y="4861"/>
                  </a:cubicBezTo>
                  <a:cubicBezTo>
                    <a:pt x="3768" y="4861"/>
                    <a:pt x="4844" y="3784"/>
                    <a:pt x="4844" y="2431"/>
                  </a:cubicBezTo>
                  <a:cubicBezTo>
                    <a:pt x="4844"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34"/>
            <p:cNvSpPr/>
            <p:nvPr/>
          </p:nvSpPr>
          <p:spPr>
            <a:xfrm>
              <a:off x="5451875" y="3841875"/>
              <a:ext cx="121125" cy="121525"/>
            </a:xfrm>
            <a:custGeom>
              <a:rect b="b" l="l" r="r" t="t"/>
              <a:pathLst>
                <a:path extrusionOk="0" h="4861" w="4845">
                  <a:moveTo>
                    <a:pt x="2431" y="1093"/>
                  </a:moveTo>
                  <a:cubicBezTo>
                    <a:pt x="3181" y="1093"/>
                    <a:pt x="3768" y="1696"/>
                    <a:pt x="3768" y="2430"/>
                  </a:cubicBezTo>
                  <a:cubicBezTo>
                    <a:pt x="3768" y="3180"/>
                    <a:pt x="3165" y="3784"/>
                    <a:pt x="2431" y="3784"/>
                  </a:cubicBezTo>
                  <a:cubicBezTo>
                    <a:pt x="1664" y="3784"/>
                    <a:pt x="1077" y="3164"/>
                    <a:pt x="1077" y="2430"/>
                  </a:cubicBezTo>
                  <a:cubicBezTo>
                    <a:pt x="1077" y="1696"/>
                    <a:pt x="1697" y="1093"/>
                    <a:pt x="2431" y="1093"/>
                  </a:cubicBezTo>
                  <a:close/>
                  <a:moveTo>
                    <a:pt x="2431" y="0"/>
                  </a:moveTo>
                  <a:cubicBezTo>
                    <a:pt x="1077" y="0"/>
                    <a:pt x="1" y="1093"/>
                    <a:pt x="1" y="2430"/>
                  </a:cubicBezTo>
                  <a:cubicBezTo>
                    <a:pt x="1" y="3784"/>
                    <a:pt x="1077" y="4860"/>
                    <a:pt x="2431" y="4860"/>
                  </a:cubicBezTo>
                  <a:cubicBezTo>
                    <a:pt x="3768" y="4860"/>
                    <a:pt x="4845" y="3784"/>
                    <a:pt x="4845" y="2430"/>
                  </a:cubicBezTo>
                  <a:cubicBezTo>
                    <a:pt x="4845"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34"/>
            <p:cNvSpPr/>
            <p:nvPr/>
          </p:nvSpPr>
          <p:spPr>
            <a:xfrm>
              <a:off x="5237425" y="3841875"/>
              <a:ext cx="121125" cy="121525"/>
            </a:xfrm>
            <a:custGeom>
              <a:rect b="b" l="l" r="r" t="t"/>
              <a:pathLst>
                <a:path extrusionOk="0" h="4861" w="4845">
                  <a:moveTo>
                    <a:pt x="2414" y="1093"/>
                  </a:moveTo>
                  <a:cubicBezTo>
                    <a:pt x="3181" y="1093"/>
                    <a:pt x="3768" y="1696"/>
                    <a:pt x="3768" y="2430"/>
                  </a:cubicBezTo>
                  <a:cubicBezTo>
                    <a:pt x="3768" y="3180"/>
                    <a:pt x="3148" y="3784"/>
                    <a:pt x="2414" y="3784"/>
                  </a:cubicBezTo>
                  <a:cubicBezTo>
                    <a:pt x="1664" y="3784"/>
                    <a:pt x="1077" y="3164"/>
                    <a:pt x="1077" y="2430"/>
                  </a:cubicBezTo>
                  <a:cubicBezTo>
                    <a:pt x="1077" y="1696"/>
                    <a:pt x="1680" y="1093"/>
                    <a:pt x="2414" y="1093"/>
                  </a:cubicBezTo>
                  <a:close/>
                  <a:moveTo>
                    <a:pt x="2414" y="0"/>
                  </a:moveTo>
                  <a:cubicBezTo>
                    <a:pt x="1077" y="0"/>
                    <a:pt x="1" y="1093"/>
                    <a:pt x="1" y="2430"/>
                  </a:cubicBezTo>
                  <a:cubicBezTo>
                    <a:pt x="1" y="3784"/>
                    <a:pt x="1077" y="4860"/>
                    <a:pt x="2414" y="4860"/>
                  </a:cubicBezTo>
                  <a:cubicBezTo>
                    <a:pt x="3768" y="4860"/>
                    <a:pt x="4844" y="3784"/>
                    <a:pt x="4844" y="2430"/>
                  </a:cubicBezTo>
                  <a:cubicBezTo>
                    <a:pt x="4844" y="1093"/>
                    <a:pt x="3768" y="0"/>
                    <a:pt x="2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4"/>
            <p:cNvSpPr/>
            <p:nvPr/>
          </p:nvSpPr>
          <p:spPr>
            <a:xfrm>
              <a:off x="5022550" y="3841875"/>
              <a:ext cx="121525" cy="121525"/>
            </a:xfrm>
            <a:custGeom>
              <a:rect b="b" l="l" r="r" t="t"/>
              <a:pathLst>
                <a:path extrusionOk="0" h="4861" w="4861">
                  <a:moveTo>
                    <a:pt x="2431" y="1093"/>
                  </a:moveTo>
                  <a:cubicBezTo>
                    <a:pt x="3181" y="1093"/>
                    <a:pt x="3784" y="1696"/>
                    <a:pt x="3784" y="2430"/>
                  </a:cubicBezTo>
                  <a:cubicBezTo>
                    <a:pt x="3784" y="3180"/>
                    <a:pt x="3165" y="3784"/>
                    <a:pt x="2431" y="3784"/>
                  </a:cubicBezTo>
                  <a:cubicBezTo>
                    <a:pt x="1681" y="3784"/>
                    <a:pt x="1094" y="3164"/>
                    <a:pt x="1094" y="2430"/>
                  </a:cubicBezTo>
                  <a:cubicBezTo>
                    <a:pt x="1094" y="1696"/>
                    <a:pt x="1697" y="1093"/>
                    <a:pt x="2431" y="1093"/>
                  </a:cubicBezTo>
                  <a:close/>
                  <a:moveTo>
                    <a:pt x="2431" y="0"/>
                  </a:moveTo>
                  <a:cubicBezTo>
                    <a:pt x="1077" y="0"/>
                    <a:pt x="1" y="1093"/>
                    <a:pt x="1" y="2430"/>
                  </a:cubicBezTo>
                  <a:cubicBezTo>
                    <a:pt x="1" y="3784"/>
                    <a:pt x="1094" y="4860"/>
                    <a:pt x="2431" y="4860"/>
                  </a:cubicBezTo>
                  <a:cubicBezTo>
                    <a:pt x="3784" y="4860"/>
                    <a:pt x="4861" y="3784"/>
                    <a:pt x="4861" y="2430"/>
                  </a:cubicBezTo>
                  <a:cubicBezTo>
                    <a:pt x="4861" y="1093"/>
                    <a:pt x="3784"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34"/>
            <p:cNvSpPr/>
            <p:nvPr/>
          </p:nvSpPr>
          <p:spPr>
            <a:xfrm>
              <a:off x="4808100" y="3841875"/>
              <a:ext cx="121525" cy="121525"/>
            </a:xfrm>
            <a:custGeom>
              <a:rect b="b" l="l" r="r" t="t"/>
              <a:pathLst>
                <a:path extrusionOk="0" h="4861" w="4861">
                  <a:moveTo>
                    <a:pt x="2447" y="1093"/>
                  </a:moveTo>
                  <a:cubicBezTo>
                    <a:pt x="3197" y="1093"/>
                    <a:pt x="3800" y="1696"/>
                    <a:pt x="3800" y="2430"/>
                  </a:cubicBezTo>
                  <a:cubicBezTo>
                    <a:pt x="3800" y="3180"/>
                    <a:pt x="3181" y="3784"/>
                    <a:pt x="2447" y="3784"/>
                  </a:cubicBezTo>
                  <a:cubicBezTo>
                    <a:pt x="1697" y="3784"/>
                    <a:pt x="1110" y="3164"/>
                    <a:pt x="1110" y="2430"/>
                  </a:cubicBezTo>
                  <a:cubicBezTo>
                    <a:pt x="1110" y="1696"/>
                    <a:pt x="1697" y="1093"/>
                    <a:pt x="2447" y="1093"/>
                  </a:cubicBezTo>
                  <a:close/>
                  <a:moveTo>
                    <a:pt x="2431" y="0"/>
                  </a:moveTo>
                  <a:cubicBezTo>
                    <a:pt x="1077" y="0"/>
                    <a:pt x="1" y="1093"/>
                    <a:pt x="1" y="2430"/>
                  </a:cubicBezTo>
                  <a:cubicBezTo>
                    <a:pt x="1" y="3784"/>
                    <a:pt x="1110" y="4860"/>
                    <a:pt x="2431" y="4860"/>
                  </a:cubicBezTo>
                  <a:cubicBezTo>
                    <a:pt x="3768" y="4860"/>
                    <a:pt x="4861" y="3784"/>
                    <a:pt x="4861" y="2430"/>
                  </a:cubicBezTo>
                  <a:cubicBezTo>
                    <a:pt x="4861"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34"/>
            <p:cNvSpPr/>
            <p:nvPr/>
          </p:nvSpPr>
          <p:spPr>
            <a:xfrm>
              <a:off x="5454325" y="4053875"/>
              <a:ext cx="121525" cy="121525"/>
            </a:xfrm>
            <a:custGeom>
              <a:rect b="b" l="l" r="r" t="t"/>
              <a:pathLst>
                <a:path extrusionOk="0" h="4861" w="4861">
                  <a:moveTo>
                    <a:pt x="2431" y="1093"/>
                  </a:moveTo>
                  <a:cubicBezTo>
                    <a:pt x="3181" y="1093"/>
                    <a:pt x="3768" y="1697"/>
                    <a:pt x="3768" y="2431"/>
                  </a:cubicBezTo>
                  <a:cubicBezTo>
                    <a:pt x="3768" y="3181"/>
                    <a:pt x="3165" y="3784"/>
                    <a:pt x="2431" y="3784"/>
                  </a:cubicBezTo>
                  <a:cubicBezTo>
                    <a:pt x="1680" y="3784"/>
                    <a:pt x="1077" y="3165"/>
                    <a:pt x="1077" y="2431"/>
                  </a:cubicBezTo>
                  <a:cubicBezTo>
                    <a:pt x="1077" y="1681"/>
                    <a:pt x="1697" y="1093"/>
                    <a:pt x="2431" y="1093"/>
                  </a:cubicBezTo>
                  <a:close/>
                  <a:moveTo>
                    <a:pt x="2431" y="1"/>
                  </a:moveTo>
                  <a:cubicBezTo>
                    <a:pt x="1077" y="1"/>
                    <a:pt x="1" y="1093"/>
                    <a:pt x="1" y="2431"/>
                  </a:cubicBezTo>
                  <a:cubicBezTo>
                    <a:pt x="1" y="3752"/>
                    <a:pt x="1077" y="4861"/>
                    <a:pt x="2431" y="4861"/>
                  </a:cubicBezTo>
                  <a:cubicBezTo>
                    <a:pt x="3768" y="4861"/>
                    <a:pt x="4861" y="3784"/>
                    <a:pt x="4861" y="2431"/>
                  </a:cubicBezTo>
                  <a:cubicBezTo>
                    <a:pt x="4861"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4"/>
            <p:cNvSpPr/>
            <p:nvPr/>
          </p:nvSpPr>
          <p:spPr>
            <a:xfrm>
              <a:off x="5239875" y="4053875"/>
              <a:ext cx="121125" cy="121525"/>
            </a:xfrm>
            <a:custGeom>
              <a:rect b="b" l="l" r="r" t="t"/>
              <a:pathLst>
                <a:path extrusionOk="0" h="4861" w="4845">
                  <a:moveTo>
                    <a:pt x="2430" y="1093"/>
                  </a:moveTo>
                  <a:cubicBezTo>
                    <a:pt x="3181" y="1093"/>
                    <a:pt x="3768" y="1697"/>
                    <a:pt x="3768" y="2431"/>
                  </a:cubicBezTo>
                  <a:cubicBezTo>
                    <a:pt x="3768" y="3181"/>
                    <a:pt x="3164" y="3784"/>
                    <a:pt x="2430" y="3784"/>
                  </a:cubicBezTo>
                  <a:cubicBezTo>
                    <a:pt x="1664" y="3784"/>
                    <a:pt x="1077" y="3165"/>
                    <a:pt x="1077" y="2431"/>
                  </a:cubicBezTo>
                  <a:cubicBezTo>
                    <a:pt x="1077" y="1681"/>
                    <a:pt x="1696" y="1093"/>
                    <a:pt x="2430" y="1093"/>
                  </a:cubicBezTo>
                  <a:close/>
                  <a:moveTo>
                    <a:pt x="2430" y="1"/>
                  </a:moveTo>
                  <a:cubicBezTo>
                    <a:pt x="1077" y="1"/>
                    <a:pt x="0" y="1093"/>
                    <a:pt x="0" y="2431"/>
                  </a:cubicBezTo>
                  <a:cubicBezTo>
                    <a:pt x="0" y="3752"/>
                    <a:pt x="1077" y="4861"/>
                    <a:pt x="2430" y="4861"/>
                  </a:cubicBezTo>
                  <a:cubicBezTo>
                    <a:pt x="3768" y="4861"/>
                    <a:pt x="4844" y="3784"/>
                    <a:pt x="4844" y="2431"/>
                  </a:cubicBezTo>
                  <a:cubicBezTo>
                    <a:pt x="4844" y="1093"/>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4"/>
            <p:cNvSpPr/>
            <p:nvPr/>
          </p:nvSpPr>
          <p:spPr>
            <a:xfrm>
              <a:off x="5025425" y="4053875"/>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4" y="3784"/>
                    <a:pt x="1076" y="3165"/>
                    <a:pt x="1076" y="2431"/>
                  </a:cubicBezTo>
                  <a:cubicBezTo>
                    <a:pt x="1076" y="1681"/>
                    <a:pt x="1680" y="1093"/>
                    <a:pt x="2414" y="1093"/>
                  </a:cubicBezTo>
                  <a:close/>
                  <a:moveTo>
                    <a:pt x="2414" y="1"/>
                  </a:moveTo>
                  <a:cubicBezTo>
                    <a:pt x="1076" y="1"/>
                    <a:pt x="0" y="1093"/>
                    <a:pt x="0" y="2431"/>
                  </a:cubicBezTo>
                  <a:cubicBezTo>
                    <a:pt x="0" y="3752"/>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4"/>
            <p:cNvSpPr/>
            <p:nvPr/>
          </p:nvSpPr>
          <p:spPr>
            <a:xfrm>
              <a:off x="4810550" y="4053875"/>
              <a:ext cx="121525" cy="121525"/>
            </a:xfrm>
            <a:custGeom>
              <a:rect b="b" l="l" r="r" t="t"/>
              <a:pathLst>
                <a:path extrusionOk="0" h="4861" w="4861">
                  <a:moveTo>
                    <a:pt x="2447" y="1093"/>
                  </a:moveTo>
                  <a:cubicBezTo>
                    <a:pt x="3213" y="1093"/>
                    <a:pt x="3800" y="1697"/>
                    <a:pt x="3800" y="2431"/>
                  </a:cubicBezTo>
                  <a:cubicBezTo>
                    <a:pt x="3800" y="3181"/>
                    <a:pt x="3181" y="3784"/>
                    <a:pt x="2447" y="3784"/>
                  </a:cubicBezTo>
                  <a:cubicBezTo>
                    <a:pt x="1697" y="3784"/>
                    <a:pt x="1109" y="3165"/>
                    <a:pt x="1109" y="2431"/>
                  </a:cubicBezTo>
                  <a:cubicBezTo>
                    <a:pt x="1109" y="1681"/>
                    <a:pt x="1697" y="1093"/>
                    <a:pt x="2447" y="1093"/>
                  </a:cubicBezTo>
                  <a:close/>
                  <a:moveTo>
                    <a:pt x="2430" y="1"/>
                  </a:moveTo>
                  <a:cubicBezTo>
                    <a:pt x="1093" y="1"/>
                    <a:pt x="0" y="1093"/>
                    <a:pt x="0" y="2431"/>
                  </a:cubicBezTo>
                  <a:cubicBezTo>
                    <a:pt x="0" y="3752"/>
                    <a:pt x="1109"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4"/>
            <p:cNvSpPr/>
            <p:nvPr/>
          </p:nvSpPr>
          <p:spPr>
            <a:xfrm>
              <a:off x="5456775" y="4265475"/>
              <a:ext cx="121525" cy="121525"/>
            </a:xfrm>
            <a:custGeom>
              <a:rect b="b" l="l" r="r" t="t"/>
              <a:pathLst>
                <a:path extrusionOk="0" h="4861" w="4861">
                  <a:moveTo>
                    <a:pt x="2431" y="1077"/>
                  </a:moveTo>
                  <a:cubicBezTo>
                    <a:pt x="3181" y="1077"/>
                    <a:pt x="3784" y="1697"/>
                    <a:pt x="3784" y="2431"/>
                  </a:cubicBezTo>
                  <a:cubicBezTo>
                    <a:pt x="3784" y="3181"/>
                    <a:pt x="3164" y="3768"/>
                    <a:pt x="2431" y="3768"/>
                  </a:cubicBezTo>
                  <a:cubicBezTo>
                    <a:pt x="1680" y="3768"/>
                    <a:pt x="1093" y="3165"/>
                    <a:pt x="1093" y="2431"/>
                  </a:cubicBezTo>
                  <a:cubicBezTo>
                    <a:pt x="1093" y="1697"/>
                    <a:pt x="1697" y="1110"/>
                    <a:pt x="2431" y="1077"/>
                  </a:cubicBezTo>
                  <a:close/>
                  <a:moveTo>
                    <a:pt x="2431" y="1"/>
                  </a:moveTo>
                  <a:cubicBezTo>
                    <a:pt x="1093" y="1"/>
                    <a:pt x="1" y="1077"/>
                    <a:pt x="1" y="2431"/>
                  </a:cubicBezTo>
                  <a:cubicBezTo>
                    <a:pt x="1" y="3768"/>
                    <a:pt x="1093" y="4861"/>
                    <a:pt x="2431" y="4861"/>
                  </a:cubicBezTo>
                  <a:cubicBezTo>
                    <a:pt x="3784" y="4861"/>
                    <a:pt x="4861" y="3768"/>
                    <a:pt x="4861" y="2431"/>
                  </a:cubicBezTo>
                  <a:cubicBezTo>
                    <a:pt x="4861" y="1077"/>
                    <a:pt x="3784"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4"/>
            <p:cNvSpPr/>
            <p:nvPr/>
          </p:nvSpPr>
          <p:spPr>
            <a:xfrm>
              <a:off x="5242325" y="4265475"/>
              <a:ext cx="121525" cy="121525"/>
            </a:xfrm>
            <a:custGeom>
              <a:rect b="b" l="l" r="r" t="t"/>
              <a:pathLst>
                <a:path extrusionOk="0" h="4861" w="4861">
                  <a:moveTo>
                    <a:pt x="2430" y="1077"/>
                  </a:moveTo>
                  <a:cubicBezTo>
                    <a:pt x="3180" y="1077"/>
                    <a:pt x="3768" y="1697"/>
                    <a:pt x="3768" y="2431"/>
                  </a:cubicBezTo>
                  <a:cubicBezTo>
                    <a:pt x="3768" y="3181"/>
                    <a:pt x="3164" y="3768"/>
                    <a:pt x="2430" y="3768"/>
                  </a:cubicBezTo>
                  <a:cubicBezTo>
                    <a:pt x="1680" y="3768"/>
                    <a:pt x="1077" y="3165"/>
                    <a:pt x="1077" y="2431"/>
                  </a:cubicBezTo>
                  <a:cubicBezTo>
                    <a:pt x="1077" y="1697"/>
                    <a:pt x="1696" y="1110"/>
                    <a:pt x="2430" y="1077"/>
                  </a:cubicBezTo>
                  <a:close/>
                  <a:moveTo>
                    <a:pt x="2430" y="1"/>
                  </a:moveTo>
                  <a:cubicBezTo>
                    <a:pt x="1077" y="1"/>
                    <a:pt x="0" y="1077"/>
                    <a:pt x="0" y="2431"/>
                  </a:cubicBezTo>
                  <a:cubicBezTo>
                    <a:pt x="0" y="3768"/>
                    <a:pt x="1077" y="4861"/>
                    <a:pt x="2430" y="4861"/>
                  </a:cubicBezTo>
                  <a:cubicBezTo>
                    <a:pt x="3768" y="4861"/>
                    <a:pt x="4860" y="3768"/>
                    <a:pt x="4860" y="2431"/>
                  </a:cubicBezTo>
                  <a:cubicBezTo>
                    <a:pt x="4860" y="1077"/>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4"/>
            <p:cNvSpPr/>
            <p:nvPr/>
          </p:nvSpPr>
          <p:spPr>
            <a:xfrm>
              <a:off x="5027850" y="4265475"/>
              <a:ext cx="121125" cy="121525"/>
            </a:xfrm>
            <a:custGeom>
              <a:rect b="b" l="l" r="r" t="t"/>
              <a:pathLst>
                <a:path extrusionOk="0" h="4861" w="4845">
                  <a:moveTo>
                    <a:pt x="2447" y="1077"/>
                  </a:moveTo>
                  <a:cubicBezTo>
                    <a:pt x="3197" y="1077"/>
                    <a:pt x="3785" y="1697"/>
                    <a:pt x="3785" y="2431"/>
                  </a:cubicBezTo>
                  <a:cubicBezTo>
                    <a:pt x="3785" y="3181"/>
                    <a:pt x="3181" y="3768"/>
                    <a:pt x="2447" y="3768"/>
                  </a:cubicBezTo>
                  <a:cubicBezTo>
                    <a:pt x="1697" y="3768"/>
                    <a:pt x="1094" y="3165"/>
                    <a:pt x="1094" y="2431"/>
                  </a:cubicBezTo>
                  <a:cubicBezTo>
                    <a:pt x="1094" y="1697"/>
                    <a:pt x="1697" y="1110"/>
                    <a:pt x="2447" y="1077"/>
                  </a:cubicBezTo>
                  <a:close/>
                  <a:moveTo>
                    <a:pt x="2431" y="1"/>
                  </a:moveTo>
                  <a:cubicBezTo>
                    <a:pt x="1077" y="1"/>
                    <a:pt x="1" y="1077"/>
                    <a:pt x="1" y="2431"/>
                  </a:cubicBezTo>
                  <a:cubicBezTo>
                    <a:pt x="1" y="3768"/>
                    <a:pt x="1094" y="4861"/>
                    <a:pt x="2431" y="4861"/>
                  </a:cubicBezTo>
                  <a:cubicBezTo>
                    <a:pt x="3768" y="4861"/>
                    <a:pt x="4845" y="3768"/>
                    <a:pt x="4845" y="2431"/>
                  </a:cubicBezTo>
                  <a:cubicBezTo>
                    <a:pt x="4845" y="1077"/>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4"/>
            <p:cNvSpPr/>
            <p:nvPr/>
          </p:nvSpPr>
          <p:spPr>
            <a:xfrm>
              <a:off x="4813400" y="4265475"/>
              <a:ext cx="121125" cy="121525"/>
            </a:xfrm>
            <a:custGeom>
              <a:rect b="b" l="l" r="r" t="t"/>
              <a:pathLst>
                <a:path extrusionOk="0" h="4861" w="4845">
                  <a:moveTo>
                    <a:pt x="2447" y="1077"/>
                  </a:moveTo>
                  <a:cubicBezTo>
                    <a:pt x="3197" y="1077"/>
                    <a:pt x="3784" y="1697"/>
                    <a:pt x="3784" y="2431"/>
                  </a:cubicBezTo>
                  <a:cubicBezTo>
                    <a:pt x="3784" y="3181"/>
                    <a:pt x="3181" y="3768"/>
                    <a:pt x="2447" y="3768"/>
                  </a:cubicBezTo>
                  <a:cubicBezTo>
                    <a:pt x="1680" y="3768"/>
                    <a:pt x="1093" y="3165"/>
                    <a:pt x="1093" y="2431"/>
                  </a:cubicBezTo>
                  <a:cubicBezTo>
                    <a:pt x="1093" y="1697"/>
                    <a:pt x="1680" y="1110"/>
                    <a:pt x="2447" y="1077"/>
                  </a:cubicBezTo>
                  <a:close/>
                  <a:moveTo>
                    <a:pt x="2414" y="1"/>
                  </a:moveTo>
                  <a:cubicBezTo>
                    <a:pt x="1077" y="1"/>
                    <a:pt x="1" y="1077"/>
                    <a:pt x="1" y="2431"/>
                  </a:cubicBezTo>
                  <a:cubicBezTo>
                    <a:pt x="1" y="3768"/>
                    <a:pt x="1093" y="4861"/>
                    <a:pt x="2414" y="4861"/>
                  </a:cubicBezTo>
                  <a:cubicBezTo>
                    <a:pt x="3768" y="4861"/>
                    <a:pt x="4844" y="3768"/>
                    <a:pt x="4844" y="2431"/>
                  </a:cubicBezTo>
                  <a:cubicBezTo>
                    <a:pt x="4844" y="1077"/>
                    <a:pt x="3768"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 name="Google Shape;151;p34"/>
          <p:cNvGrpSpPr/>
          <p:nvPr/>
        </p:nvGrpSpPr>
        <p:grpSpPr>
          <a:xfrm>
            <a:off x="5537072" y="2641209"/>
            <a:ext cx="611200" cy="803225"/>
            <a:chOff x="3384350" y="2234650"/>
            <a:chExt cx="611200" cy="803225"/>
          </a:xfrm>
        </p:grpSpPr>
        <p:sp>
          <p:nvSpPr>
            <p:cNvPr id="152" name="Google Shape;152;p34"/>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4"/>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34"/>
          <p:cNvGrpSpPr/>
          <p:nvPr/>
        </p:nvGrpSpPr>
        <p:grpSpPr>
          <a:xfrm>
            <a:off x="7549107" y="2697262"/>
            <a:ext cx="713798" cy="691120"/>
            <a:chOff x="4628300" y="2476425"/>
            <a:chExt cx="449325" cy="435050"/>
          </a:xfrm>
        </p:grpSpPr>
        <p:sp>
          <p:nvSpPr>
            <p:cNvPr id="155" name="Google Shape;155;p34"/>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4"/>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4"/>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4"/>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4"/>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4"/>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4"/>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4"/>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4"/>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4"/>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4"/>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4"/>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4"/>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4"/>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34"/>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4"/>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 name="Google Shape;171;p34"/>
          <p:cNvSpPr/>
          <p:nvPr/>
        </p:nvSpPr>
        <p:spPr>
          <a:xfrm>
            <a:off x="6713976" y="3701227"/>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 name="Google Shape;172;p34"/>
          <p:cNvGrpSpPr/>
          <p:nvPr/>
        </p:nvGrpSpPr>
        <p:grpSpPr>
          <a:xfrm flipH="1">
            <a:off x="7380236" y="3553999"/>
            <a:ext cx="1051540" cy="1051594"/>
            <a:chOff x="4620950" y="779925"/>
            <a:chExt cx="753900" cy="756325"/>
          </a:xfrm>
        </p:grpSpPr>
        <p:sp>
          <p:nvSpPr>
            <p:cNvPr id="173" name="Google Shape;173;p34"/>
            <p:cNvSpPr/>
            <p:nvPr/>
          </p:nvSpPr>
          <p:spPr>
            <a:xfrm>
              <a:off x="4620950" y="1079600"/>
              <a:ext cx="459525" cy="456650"/>
            </a:xfrm>
            <a:custGeom>
              <a:rect b="b" l="l" r="r" t="t"/>
              <a:pathLst>
                <a:path extrusionOk="0" h="18266" w="18381">
                  <a:moveTo>
                    <a:pt x="1" y="0"/>
                  </a:moveTo>
                  <a:lnTo>
                    <a:pt x="1" y="4289"/>
                  </a:lnTo>
                  <a:lnTo>
                    <a:pt x="14059" y="18266"/>
                  </a:lnTo>
                  <a:lnTo>
                    <a:pt x="18381" y="18266"/>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4"/>
            <p:cNvSpPr/>
            <p:nvPr/>
          </p:nvSpPr>
          <p:spPr>
            <a:xfrm>
              <a:off x="4620950" y="1305475"/>
              <a:ext cx="232025" cy="230775"/>
            </a:xfrm>
            <a:custGeom>
              <a:rect b="b" l="l" r="r" t="t"/>
              <a:pathLst>
                <a:path extrusionOk="0" h="9231" w="9281">
                  <a:moveTo>
                    <a:pt x="1" y="0"/>
                  </a:moveTo>
                  <a:lnTo>
                    <a:pt x="1" y="4306"/>
                  </a:lnTo>
                  <a:lnTo>
                    <a:pt x="4975" y="9231"/>
                  </a:lnTo>
                  <a:lnTo>
                    <a:pt x="9281" y="923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4"/>
            <p:cNvSpPr/>
            <p:nvPr/>
          </p:nvSpPr>
          <p:spPr>
            <a:xfrm>
              <a:off x="4620950" y="881450"/>
              <a:ext cx="658500" cy="654800"/>
            </a:xfrm>
            <a:custGeom>
              <a:rect b="b" l="l" r="r" t="t"/>
              <a:pathLst>
                <a:path extrusionOk="0" h="26192" w="26340">
                  <a:moveTo>
                    <a:pt x="1" y="0"/>
                  </a:moveTo>
                  <a:lnTo>
                    <a:pt x="1" y="4289"/>
                  </a:lnTo>
                  <a:lnTo>
                    <a:pt x="22018" y="26192"/>
                  </a:lnTo>
                  <a:lnTo>
                    <a:pt x="26339" y="26192"/>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4"/>
            <p:cNvSpPr/>
            <p:nvPr/>
          </p:nvSpPr>
          <p:spPr>
            <a:xfrm>
              <a:off x="4620950" y="779925"/>
              <a:ext cx="753900" cy="756325"/>
            </a:xfrm>
            <a:custGeom>
              <a:rect b="b" l="l" r="r" t="t"/>
              <a:pathLst>
                <a:path extrusionOk="0" h="30253" w="30156">
                  <a:moveTo>
                    <a:pt x="1" y="0"/>
                  </a:moveTo>
                  <a:lnTo>
                    <a:pt x="1" y="408"/>
                  </a:lnTo>
                  <a:lnTo>
                    <a:pt x="29992" y="30253"/>
                  </a:lnTo>
                  <a:lnTo>
                    <a:pt x="30156" y="30253"/>
                  </a:lnTo>
                  <a:lnTo>
                    <a:pt x="30156" y="26143"/>
                  </a:lnTo>
                  <a:lnTo>
                    <a:pt x="38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4"/>
            <p:cNvSpPr/>
            <p:nvPr/>
          </p:nvSpPr>
          <p:spPr>
            <a:xfrm>
              <a:off x="4809725" y="779925"/>
              <a:ext cx="565125" cy="562675"/>
            </a:xfrm>
            <a:custGeom>
              <a:rect b="b" l="l" r="r" t="t"/>
              <a:pathLst>
                <a:path extrusionOk="0" h="22507" w="22605">
                  <a:moveTo>
                    <a:pt x="1" y="0"/>
                  </a:moveTo>
                  <a:lnTo>
                    <a:pt x="22605" y="22506"/>
                  </a:lnTo>
                  <a:lnTo>
                    <a:pt x="22605" y="18233"/>
                  </a:lnTo>
                  <a:lnTo>
                    <a:pt x="43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4"/>
            <p:cNvSpPr/>
            <p:nvPr/>
          </p:nvSpPr>
          <p:spPr>
            <a:xfrm>
              <a:off x="5009100" y="779925"/>
              <a:ext cx="365750" cy="364525"/>
            </a:xfrm>
            <a:custGeom>
              <a:rect b="b" l="l" r="r" t="t"/>
              <a:pathLst>
                <a:path extrusionOk="0" h="14581" w="14630">
                  <a:moveTo>
                    <a:pt x="1" y="0"/>
                  </a:moveTo>
                  <a:lnTo>
                    <a:pt x="14630" y="14580"/>
                  </a:lnTo>
                  <a:lnTo>
                    <a:pt x="14630" y="10307"/>
                  </a:lnTo>
                  <a:lnTo>
                    <a:pt x="42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4"/>
            <p:cNvSpPr/>
            <p:nvPr/>
          </p:nvSpPr>
          <p:spPr>
            <a:xfrm>
              <a:off x="5215825" y="779925"/>
              <a:ext cx="159025" cy="158625"/>
            </a:xfrm>
            <a:custGeom>
              <a:rect b="b" l="l" r="r" t="t"/>
              <a:pathLst>
                <a:path extrusionOk="0" h="6345" w="6361">
                  <a:moveTo>
                    <a:pt x="0" y="0"/>
                  </a:moveTo>
                  <a:lnTo>
                    <a:pt x="6361" y="6344"/>
                  </a:lnTo>
                  <a:lnTo>
                    <a:pt x="6361" y="2039"/>
                  </a:lnTo>
                  <a:lnTo>
                    <a:pt x="43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43"/>
          <p:cNvSpPr txBox="1"/>
          <p:nvPr>
            <p:ph type="title"/>
          </p:nvPr>
        </p:nvSpPr>
        <p:spPr>
          <a:xfrm>
            <a:off x="720000" y="474850"/>
            <a:ext cx="42507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Semi</a:t>
            </a:r>
            <a:r>
              <a:rPr lang="en">
                <a:highlight>
                  <a:schemeClr val="dk2"/>
                </a:highlight>
              </a:rPr>
              <a:t>colon</a:t>
            </a:r>
            <a:endParaRPr>
              <a:highlight>
                <a:schemeClr val="dk2"/>
              </a:highlight>
            </a:endParaRPr>
          </a:p>
        </p:txBody>
      </p:sp>
      <p:sp>
        <p:nvSpPr>
          <p:cNvPr id="657" name="Google Shape;657;p43"/>
          <p:cNvSpPr txBox="1"/>
          <p:nvPr>
            <p:ph idx="1" type="subTitle"/>
          </p:nvPr>
        </p:nvSpPr>
        <p:spPr>
          <a:xfrm>
            <a:off x="3988025" y="1357075"/>
            <a:ext cx="3274800" cy="2375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It is also used to </a:t>
            </a:r>
            <a:r>
              <a:rPr b="1" lang="en"/>
              <a:t>enumerate</a:t>
            </a:r>
            <a:r>
              <a:rPr lang="en"/>
              <a:t>, but only in </a:t>
            </a:r>
            <a:r>
              <a:rPr b="1" lang="en"/>
              <a:t>sentences that are more complex</a:t>
            </a:r>
            <a:r>
              <a:rPr lang="en"/>
              <a:t> and already involve commas: </a:t>
            </a:r>
            <a:r>
              <a:rPr i="1" lang="en"/>
              <a:t>My old dog; with big, hairy paws; his eyes, with poor vision</a:t>
            </a:r>
            <a:endParaRPr i="1"/>
          </a:p>
        </p:txBody>
      </p:sp>
      <p:sp>
        <p:nvSpPr>
          <p:cNvPr id="658" name="Google Shape;658;p43"/>
          <p:cNvSpPr txBox="1"/>
          <p:nvPr>
            <p:ph idx="2" type="subTitle"/>
          </p:nvPr>
        </p:nvSpPr>
        <p:spPr>
          <a:xfrm>
            <a:off x="713225" y="1357075"/>
            <a:ext cx="3274800" cy="1530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It is used to give meaning to sentences that </a:t>
            </a:r>
            <a:r>
              <a:rPr b="1" lang="en"/>
              <a:t>are independent but related to each other:</a:t>
            </a:r>
            <a:r>
              <a:rPr lang="en"/>
              <a:t> </a:t>
            </a:r>
            <a:r>
              <a:rPr i="1" lang="en"/>
              <a:t>We traveled by boat; on an amazing evening</a:t>
            </a:r>
            <a:endParaRPr i="1"/>
          </a:p>
        </p:txBody>
      </p:sp>
      <p:sp>
        <p:nvSpPr>
          <p:cNvPr id="659" name="Google Shape;659;p43"/>
          <p:cNvSpPr/>
          <p:nvPr/>
        </p:nvSpPr>
        <p:spPr>
          <a:xfrm>
            <a:off x="5294650" y="539500"/>
            <a:ext cx="31293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3"/>
          <p:cNvSpPr/>
          <p:nvPr/>
        </p:nvSpPr>
        <p:spPr>
          <a:xfrm>
            <a:off x="7375590" y="355434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3"/>
          <p:cNvSpPr/>
          <p:nvPr/>
        </p:nvSpPr>
        <p:spPr>
          <a:xfrm>
            <a:off x="7375590" y="2517372"/>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3"/>
          <p:cNvSpPr/>
          <p:nvPr/>
        </p:nvSpPr>
        <p:spPr>
          <a:xfrm>
            <a:off x="7375590" y="148603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 name="Google Shape;663;p43"/>
          <p:cNvGrpSpPr/>
          <p:nvPr/>
        </p:nvGrpSpPr>
        <p:grpSpPr>
          <a:xfrm>
            <a:off x="7544141" y="2697262"/>
            <a:ext cx="713798" cy="691120"/>
            <a:chOff x="4628300" y="2476425"/>
            <a:chExt cx="449325" cy="435050"/>
          </a:xfrm>
        </p:grpSpPr>
        <p:sp>
          <p:nvSpPr>
            <p:cNvPr id="664" name="Google Shape;664;p43"/>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3"/>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3"/>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3"/>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3"/>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3"/>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3"/>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3"/>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3"/>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3"/>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3"/>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3"/>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3"/>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3"/>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3"/>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3"/>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 name="Google Shape;680;p43"/>
          <p:cNvGrpSpPr/>
          <p:nvPr/>
        </p:nvGrpSpPr>
        <p:grpSpPr>
          <a:xfrm flipH="1">
            <a:off x="7375270" y="3553999"/>
            <a:ext cx="1051540" cy="1051594"/>
            <a:chOff x="4620950" y="779925"/>
            <a:chExt cx="753900" cy="756325"/>
          </a:xfrm>
        </p:grpSpPr>
        <p:sp>
          <p:nvSpPr>
            <p:cNvPr id="681" name="Google Shape;681;p43"/>
            <p:cNvSpPr/>
            <p:nvPr/>
          </p:nvSpPr>
          <p:spPr>
            <a:xfrm>
              <a:off x="4620950" y="1079600"/>
              <a:ext cx="459525" cy="456650"/>
            </a:xfrm>
            <a:custGeom>
              <a:rect b="b" l="l" r="r" t="t"/>
              <a:pathLst>
                <a:path extrusionOk="0" h="18266" w="18381">
                  <a:moveTo>
                    <a:pt x="1" y="0"/>
                  </a:moveTo>
                  <a:lnTo>
                    <a:pt x="1" y="4289"/>
                  </a:lnTo>
                  <a:lnTo>
                    <a:pt x="14059" y="18266"/>
                  </a:lnTo>
                  <a:lnTo>
                    <a:pt x="18381" y="18266"/>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3"/>
            <p:cNvSpPr/>
            <p:nvPr/>
          </p:nvSpPr>
          <p:spPr>
            <a:xfrm>
              <a:off x="4620950" y="1305475"/>
              <a:ext cx="232025" cy="230775"/>
            </a:xfrm>
            <a:custGeom>
              <a:rect b="b" l="l" r="r" t="t"/>
              <a:pathLst>
                <a:path extrusionOk="0" h="9231" w="9281">
                  <a:moveTo>
                    <a:pt x="1" y="0"/>
                  </a:moveTo>
                  <a:lnTo>
                    <a:pt x="1" y="4306"/>
                  </a:lnTo>
                  <a:lnTo>
                    <a:pt x="4975" y="9231"/>
                  </a:lnTo>
                  <a:lnTo>
                    <a:pt x="9281" y="9231"/>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3"/>
            <p:cNvSpPr/>
            <p:nvPr/>
          </p:nvSpPr>
          <p:spPr>
            <a:xfrm>
              <a:off x="4620950" y="881450"/>
              <a:ext cx="658500" cy="654800"/>
            </a:xfrm>
            <a:custGeom>
              <a:rect b="b" l="l" r="r" t="t"/>
              <a:pathLst>
                <a:path extrusionOk="0" h="26192" w="26340">
                  <a:moveTo>
                    <a:pt x="1" y="0"/>
                  </a:moveTo>
                  <a:lnTo>
                    <a:pt x="1" y="4289"/>
                  </a:lnTo>
                  <a:lnTo>
                    <a:pt x="22018" y="26192"/>
                  </a:lnTo>
                  <a:lnTo>
                    <a:pt x="26339" y="26192"/>
                  </a:ln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43"/>
            <p:cNvSpPr/>
            <p:nvPr/>
          </p:nvSpPr>
          <p:spPr>
            <a:xfrm>
              <a:off x="4620950" y="779925"/>
              <a:ext cx="753900" cy="756325"/>
            </a:xfrm>
            <a:custGeom>
              <a:rect b="b" l="l" r="r" t="t"/>
              <a:pathLst>
                <a:path extrusionOk="0" h="30253" w="30156">
                  <a:moveTo>
                    <a:pt x="1" y="0"/>
                  </a:moveTo>
                  <a:lnTo>
                    <a:pt x="1" y="408"/>
                  </a:lnTo>
                  <a:lnTo>
                    <a:pt x="29992" y="30253"/>
                  </a:lnTo>
                  <a:lnTo>
                    <a:pt x="30156" y="30253"/>
                  </a:lnTo>
                  <a:lnTo>
                    <a:pt x="30156" y="26143"/>
                  </a:lnTo>
                  <a:lnTo>
                    <a:pt x="389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3"/>
            <p:cNvSpPr/>
            <p:nvPr/>
          </p:nvSpPr>
          <p:spPr>
            <a:xfrm>
              <a:off x="4809725" y="779925"/>
              <a:ext cx="565125" cy="562675"/>
            </a:xfrm>
            <a:custGeom>
              <a:rect b="b" l="l" r="r" t="t"/>
              <a:pathLst>
                <a:path extrusionOk="0" h="22507" w="22605">
                  <a:moveTo>
                    <a:pt x="1" y="0"/>
                  </a:moveTo>
                  <a:lnTo>
                    <a:pt x="22605" y="22506"/>
                  </a:lnTo>
                  <a:lnTo>
                    <a:pt x="22605" y="18233"/>
                  </a:lnTo>
                  <a:lnTo>
                    <a:pt x="43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3"/>
            <p:cNvSpPr/>
            <p:nvPr/>
          </p:nvSpPr>
          <p:spPr>
            <a:xfrm>
              <a:off x="5009100" y="779925"/>
              <a:ext cx="365750" cy="364525"/>
            </a:xfrm>
            <a:custGeom>
              <a:rect b="b" l="l" r="r" t="t"/>
              <a:pathLst>
                <a:path extrusionOk="0" h="14581" w="14630">
                  <a:moveTo>
                    <a:pt x="1" y="0"/>
                  </a:moveTo>
                  <a:lnTo>
                    <a:pt x="14630" y="14580"/>
                  </a:lnTo>
                  <a:lnTo>
                    <a:pt x="14630" y="10307"/>
                  </a:lnTo>
                  <a:lnTo>
                    <a:pt x="429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3"/>
            <p:cNvSpPr/>
            <p:nvPr/>
          </p:nvSpPr>
          <p:spPr>
            <a:xfrm>
              <a:off x="5215825" y="779925"/>
              <a:ext cx="159025" cy="158625"/>
            </a:xfrm>
            <a:custGeom>
              <a:rect b="b" l="l" r="r" t="t"/>
              <a:pathLst>
                <a:path extrusionOk="0" h="6345" w="6361">
                  <a:moveTo>
                    <a:pt x="0" y="0"/>
                  </a:moveTo>
                  <a:lnTo>
                    <a:pt x="6361" y="6344"/>
                  </a:lnTo>
                  <a:lnTo>
                    <a:pt x="6361" y="2039"/>
                  </a:lnTo>
                  <a:lnTo>
                    <a:pt x="430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 name="Google Shape;688;p43"/>
          <p:cNvGrpSpPr/>
          <p:nvPr/>
        </p:nvGrpSpPr>
        <p:grpSpPr>
          <a:xfrm>
            <a:off x="7537582" y="1691581"/>
            <a:ext cx="726916" cy="757138"/>
            <a:chOff x="7509476" y="1691581"/>
            <a:chExt cx="726916" cy="757138"/>
          </a:xfrm>
        </p:grpSpPr>
        <p:sp>
          <p:nvSpPr>
            <p:cNvPr id="689" name="Google Shape;689;p43"/>
            <p:cNvSpPr/>
            <p:nvPr/>
          </p:nvSpPr>
          <p:spPr>
            <a:xfrm>
              <a:off x="7509476" y="1691581"/>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3"/>
            <p:cNvSpPr/>
            <p:nvPr/>
          </p:nvSpPr>
          <p:spPr>
            <a:xfrm>
              <a:off x="7916351" y="1691581"/>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1" name="Google Shape;691;p43"/>
          <p:cNvSpPr txBox="1"/>
          <p:nvPr>
            <p:ph idx="4294967295" type="subTitle"/>
          </p:nvPr>
        </p:nvSpPr>
        <p:spPr>
          <a:xfrm>
            <a:off x="713225" y="3554000"/>
            <a:ext cx="826500" cy="790500"/>
          </a:xfrm>
          <a:prstGeom prst="rect">
            <a:avLst/>
          </a:prstGeom>
          <a:solidFill>
            <a:schemeClr val="accent1"/>
          </a:solidFill>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6000">
                <a:solidFill>
                  <a:schemeClr val="dk2"/>
                </a:solidFill>
                <a:latin typeface="Palanquin"/>
                <a:ea typeface="Palanquin"/>
                <a:cs typeface="Palanquin"/>
                <a:sym typeface="Palanquin"/>
              </a:rPr>
              <a:t>;</a:t>
            </a:r>
            <a:endParaRPr b="1" sz="6000">
              <a:solidFill>
                <a:schemeClr val="dk2"/>
              </a:solidFill>
              <a:latin typeface="Palanquin"/>
              <a:ea typeface="Palanquin"/>
              <a:cs typeface="Palanquin"/>
              <a:sym typeface="Palanqui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44"/>
          <p:cNvSpPr txBox="1"/>
          <p:nvPr>
            <p:ph idx="4294967295" type="subTitle"/>
          </p:nvPr>
        </p:nvSpPr>
        <p:spPr>
          <a:xfrm>
            <a:off x="1162312" y="1436425"/>
            <a:ext cx="964800" cy="1016400"/>
          </a:xfrm>
          <a:prstGeom prst="rect">
            <a:avLst/>
          </a:prstGeom>
          <a:solidFill>
            <a:schemeClr val="accent1"/>
          </a:solidFill>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6000">
                <a:solidFill>
                  <a:schemeClr val="dk2"/>
                </a:solidFill>
                <a:latin typeface="Palanquin"/>
                <a:ea typeface="Palanquin"/>
                <a:cs typeface="Palanquin"/>
                <a:sym typeface="Palanquin"/>
              </a:rPr>
              <a:t>?</a:t>
            </a:r>
            <a:endParaRPr b="1" sz="6000">
              <a:solidFill>
                <a:schemeClr val="dk2"/>
              </a:solidFill>
              <a:latin typeface="Palanquin"/>
              <a:ea typeface="Palanquin"/>
              <a:cs typeface="Palanquin"/>
              <a:sym typeface="Palanquin"/>
            </a:endParaRPr>
          </a:p>
        </p:txBody>
      </p:sp>
      <p:sp>
        <p:nvSpPr>
          <p:cNvPr id="697" name="Google Shape;697;p44"/>
          <p:cNvSpPr txBox="1"/>
          <p:nvPr>
            <p:ph idx="4294967295" type="subTitle"/>
          </p:nvPr>
        </p:nvSpPr>
        <p:spPr>
          <a:xfrm>
            <a:off x="2448655" y="1614475"/>
            <a:ext cx="5531700" cy="660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Question marks mark </a:t>
            </a:r>
            <a:r>
              <a:rPr b="1" lang="en" sz="1600"/>
              <a:t>the end of a question</a:t>
            </a:r>
            <a:r>
              <a:rPr lang="en" sz="1600"/>
              <a:t>: </a:t>
            </a:r>
            <a:r>
              <a:rPr i="1" lang="en" sz="1600"/>
              <a:t>How are you doing today?</a:t>
            </a:r>
            <a:endParaRPr i="1" sz="1600"/>
          </a:p>
        </p:txBody>
      </p:sp>
      <p:sp>
        <p:nvSpPr>
          <p:cNvPr id="698" name="Google Shape;698;p44"/>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highlight>
                  <a:schemeClr val="dk2"/>
                </a:highlight>
              </a:rPr>
              <a:t>I</a:t>
            </a:r>
            <a:r>
              <a:rPr lang="en">
                <a:highlight>
                  <a:schemeClr val="dk2"/>
                </a:highlight>
              </a:rPr>
              <a:t>nterrogation and exclamation</a:t>
            </a:r>
            <a:r>
              <a:rPr lang="en"/>
              <a:t> marks</a:t>
            </a:r>
            <a:endParaRPr/>
          </a:p>
        </p:txBody>
      </p:sp>
      <p:sp>
        <p:nvSpPr>
          <p:cNvPr id="699" name="Google Shape;699;p44"/>
          <p:cNvSpPr txBox="1"/>
          <p:nvPr/>
        </p:nvSpPr>
        <p:spPr>
          <a:xfrm>
            <a:off x="2446988" y="2705525"/>
            <a:ext cx="5534700" cy="714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1600">
                <a:solidFill>
                  <a:schemeClr val="dk1"/>
                </a:solidFill>
                <a:latin typeface="Inter"/>
                <a:ea typeface="Inter"/>
                <a:cs typeface="Inter"/>
                <a:sym typeface="Inter"/>
              </a:rPr>
              <a:t>Exclamation marks </a:t>
            </a:r>
            <a:r>
              <a:rPr b="1" lang="en" sz="1600">
                <a:solidFill>
                  <a:schemeClr val="dk1"/>
                </a:solidFill>
                <a:latin typeface="Inter"/>
                <a:ea typeface="Inter"/>
                <a:cs typeface="Inter"/>
                <a:sym typeface="Inter"/>
              </a:rPr>
              <a:t>express an emotion or an expression</a:t>
            </a:r>
            <a:r>
              <a:rPr lang="en" sz="1600">
                <a:solidFill>
                  <a:schemeClr val="dk1"/>
                </a:solidFill>
                <a:latin typeface="Inter"/>
                <a:ea typeface="Inter"/>
                <a:cs typeface="Inter"/>
                <a:sym typeface="Inter"/>
              </a:rPr>
              <a:t>: H</a:t>
            </a:r>
            <a:r>
              <a:rPr i="1" lang="en" sz="1600">
                <a:solidFill>
                  <a:schemeClr val="dk1"/>
                </a:solidFill>
                <a:latin typeface="Inter"/>
                <a:ea typeface="Inter"/>
                <a:cs typeface="Inter"/>
                <a:sym typeface="Inter"/>
              </a:rPr>
              <a:t>ow beautiful! How sad!</a:t>
            </a:r>
            <a:endParaRPr sz="1600">
              <a:solidFill>
                <a:schemeClr val="dk1"/>
              </a:solidFill>
              <a:latin typeface="Inter"/>
              <a:ea typeface="Inter"/>
              <a:cs typeface="Inter"/>
              <a:sym typeface="Inter"/>
            </a:endParaRPr>
          </a:p>
        </p:txBody>
      </p:sp>
      <p:sp>
        <p:nvSpPr>
          <p:cNvPr id="700" name="Google Shape;700;p44"/>
          <p:cNvSpPr/>
          <p:nvPr/>
        </p:nvSpPr>
        <p:spPr>
          <a:xfrm>
            <a:off x="7379875" y="354867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4"/>
          <p:cNvSpPr/>
          <p:nvPr/>
        </p:nvSpPr>
        <p:spPr>
          <a:xfrm>
            <a:off x="6348547" y="354867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4"/>
          <p:cNvSpPr/>
          <p:nvPr/>
        </p:nvSpPr>
        <p:spPr>
          <a:xfrm>
            <a:off x="713225" y="4345625"/>
            <a:ext cx="45891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3" name="Google Shape;703;p44"/>
          <p:cNvGrpSpPr/>
          <p:nvPr/>
        </p:nvGrpSpPr>
        <p:grpSpPr>
          <a:xfrm>
            <a:off x="5569025" y="3728575"/>
            <a:ext cx="691100" cy="691100"/>
            <a:chOff x="2131850" y="2329250"/>
            <a:chExt cx="691100" cy="691100"/>
          </a:xfrm>
        </p:grpSpPr>
        <p:sp>
          <p:nvSpPr>
            <p:cNvPr id="704" name="Google Shape;704;p44"/>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4"/>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4"/>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4"/>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4"/>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44"/>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44"/>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4"/>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4"/>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 name="Google Shape;713;p44"/>
          <p:cNvSpPr/>
          <p:nvPr/>
        </p:nvSpPr>
        <p:spPr>
          <a:xfrm>
            <a:off x="6646950" y="3795650"/>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 name="Google Shape;714;p44"/>
          <p:cNvGrpSpPr/>
          <p:nvPr/>
        </p:nvGrpSpPr>
        <p:grpSpPr>
          <a:xfrm>
            <a:off x="7599722" y="3672513"/>
            <a:ext cx="611200" cy="803225"/>
            <a:chOff x="3384350" y="2234650"/>
            <a:chExt cx="611200" cy="803225"/>
          </a:xfrm>
        </p:grpSpPr>
        <p:sp>
          <p:nvSpPr>
            <p:cNvPr id="715" name="Google Shape;715;p44"/>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4"/>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7" name="Google Shape;717;p44"/>
          <p:cNvSpPr txBox="1"/>
          <p:nvPr>
            <p:ph idx="4294967295" type="subTitle"/>
          </p:nvPr>
        </p:nvSpPr>
        <p:spPr>
          <a:xfrm>
            <a:off x="1162312" y="2554475"/>
            <a:ext cx="964800" cy="1016400"/>
          </a:xfrm>
          <a:prstGeom prst="rect">
            <a:avLst/>
          </a:prstGeom>
          <a:solidFill>
            <a:schemeClr val="accent1"/>
          </a:solidFill>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6000">
                <a:solidFill>
                  <a:schemeClr val="dk2"/>
                </a:solidFill>
                <a:latin typeface="Palanquin"/>
                <a:ea typeface="Palanquin"/>
                <a:cs typeface="Palanquin"/>
                <a:sym typeface="Palanquin"/>
              </a:rPr>
              <a:t>!</a:t>
            </a:r>
            <a:endParaRPr b="1" sz="6000">
              <a:solidFill>
                <a:schemeClr val="dk2"/>
              </a:solidFill>
              <a:latin typeface="Palanquin"/>
              <a:ea typeface="Palanquin"/>
              <a:cs typeface="Palanquin"/>
              <a:sym typeface="Palanqui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p45"/>
          <p:cNvSpPr/>
          <p:nvPr/>
        </p:nvSpPr>
        <p:spPr>
          <a:xfrm flipH="1">
            <a:off x="713228" y="3580689"/>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5"/>
          <p:cNvSpPr txBox="1"/>
          <p:nvPr>
            <p:ph type="title"/>
          </p:nvPr>
        </p:nvSpPr>
        <p:spPr>
          <a:xfrm>
            <a:off x="2262350" y="474850"/>
            <a:ext cx="61617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Quotation marks</a:t>
            </a:r>
            <a:endParaRPr/>
          </a:p>
        </p:txBody>
      </p:sp>
      <p:sp>
        <p:nvSpPr>
          <p:cNvPr id="724" name="Google Shape;724;p45"/>
          <p:cNvSpPr txBox="1"/>
          <p:nvPr>
            <p:ph idx="4294967295" type="subTitle"/>
          </p:nvPr>
        </p:nvSpPr>
        <p:spPr>
          <a:xfrm>
            <a:off x="4705625" y="1503750"/>
            <a:ext cx="3725400" cy="2136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The main function of quotation marks in a text is to </a:t>
            </a:r>
            <a:r>
              <a:rPr b="1" lang="en" sz="1600"/>
              <a:t>mark when quotations are used</a:t>
            </a:r>
            <a:r>
              <a:rPr lang="en" sz="1600"/>
              <a:t>: </a:t>
            </a:r>
            <a:r>
              <a:rPr i="1" lang="en" sz="1600"/>
              <a:t>The presenter said: "Good evening America".</a:t>
            </a:r>
            <a:r>
              <a:rPr lang="en" sz="1600"/>
              <a:t> Also to </a:t>
            </a:r>
            <a:r>
              <a:rPr b="1" lang="en" sz="1600"/>
              <a:t>highlight a word</a:t>
            </a:r>
            <a:r>
              <a:rPr lang="en" sz="1600"/>
              <a:t> or phrase within a sentence: </a:t>
            </a:r>
            <a:r>
              <a:rPr i="1" lang="en" sz="1600"/>
              <a:t>"Private" life does not exist right now</a:t>
            </a:r>
            <a:endParaRPr i="1" sz="1600"/>
          </a:p>
        </p:txBody>
      </p:sp>
      <p:sp>
        <p:nvSpPr>
          <p:cNvPr id="725" name="Google Shape;725;p45"/>
          <p:cNvSpPr/>
          <p:nvPr/>
        </p:nvSpPr>
        <p:spPr>
          <a:xfrm flipH="1">
            <a:off x="713228" y="15348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5"/>
          <p:cNvSpPr/>
          <p:nvPr/>
        </p:nvSpPr>
        <p:spPr>
          <a:xfrm flipH="1">
            <a:off x="713228" y="51191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5"/>
          <p:cNvSpPr/>
          <p:nvPr/>
        </p:nvSpPr>
        <p:spPr>
          <a:xfrm flipH="1">
            <a:off x="713228" y="2557763"/>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5"/>
          <p:cNvSpPr/>
          <p:nvPr/>
        </p:nvSpPr>
        <p:spPr>
          <a:xfrm>
            <a:off x="955716" y="3858326"/>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 name="Google Shape;729;p45"/>
          <p:cNvGrpSpPr/>
          <p:nvPr/>
        </p:nvGrpSpPr>
        <p:grpSpPr>
          <a:xfrm flipH="1">
            <a:off x="933078" y="1568737"/>
            <a:ext cx="611200" cy="803225"/>
            <a:chOff x="3384350" y="2234650"/>
            <a:chExt cx="611200" cy="803225"/>
          </a:xfrm>
        </p:grpSpPr>
        <p:sp>
          <p:nvSpPr>
            <p:cNvPr id="730" name="Google Shape;730;p45"/>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5"/>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45"/>
          <p:cNvGrpSpPr/>
          <p:nvPr/>
        </p:nvGrpSpPr>
        <p:grpSpPr>
          <a:xfrm flipH="1">
            <a:off x="698886" y="2541696"/>
            <a:ext cx="1079585" cy="1083057"/>
            <a:chOff x="4620950" y="779925"/>
            <a:chExt cx="753900" cy="756325"/>
          </a:xfrm>
        </p:grpSpPr>
        <p:sp>
          <p:nvSpPr>
            <p:cNvPr id="733" name="Google Shape;733;p45"/>
            <p:cNvSpPr/>
            <p:nvPr/>
          </p:nvSpPr>
          <p:spPr>
            <a:xfrm>
              <a:off x="4620950" y="1079600"/>
              <a:ext cx="459525" cy="456650"/>
            </a:xfrm>
            <a:custGeom>
              <a:rect b="b" l="l" r="r" t="t"/>
              <a:pathLst>
                <a:path extrusionOk="0" h="18266" w="18381">
                  <a:moveTo>
                    <a:pt x="1" y="0"/>
                  </a:moveTo>
                  <a:lnTo>
                    <a:pt x="1" y="4289"/>
                  </a:lnTo>
                  <a:lnTo>
                    <a:pt x="14059" y="18266"/>
                  </a:lnTo>
                  <a:lnTo>
                    <a:pt x="18381" y="1826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5"/>
            <p:cNvSpPr/>
            <p:nvPr/>
          </p:nvSpPr>
          <p:spPr>
            <a:xfrm>
              <a:off x="4620950" y="1305475"/>
              <a:ext cx="232025" cy="230775"/>
            </a:xfrm>
            <a:custGeom>
              <a:rect b="b" l="l" r="r" t="t"/>
              <a:pathLst>
                <a:path extrusionOk="0" h="9231" w="9281">
                  <a:moveTo>
                    <a:pt x="1" y="0"/>
                  </a:moveTo>
                  <a:lnTo>
                    <a:pt x="1" y="4306"/>
                  </a:lnTo>
                  <a:lnTo>
                    <a:pt x="4975" y="9231"/>
                  </a:lnTo>
                  <a:lnTo>
                    <a:pt x="9281" y="9231"/>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5"/>
            <p:cNvSpPr/>
            <p:nvPr/>
          </p:nvSpPr>
          <p:spPr>
            <a:xfrm>
              <a:off x="4620950" y="881450"/>
              <a:ext cx="658500" cy="654800"/>
            </a:xfrm>
            <a:custGeom>
              <a:rect b="b" l="l" r="r" t="t"/>
              <a:pathLst>
                <a:path extrusionOk="0" h="26192" w="26340">
                  <a:moveTo>
                    <a:pt x="1" y="0"/>
                  </a:moveTo>
                  <a:lnTo>
                    <a:pt x="1" y="4289"/>
                  </a:lnTo>
                  <a:lnTo>
                    <a:pt x="22018" y="26192"/>
                  </a:lnTo>
                  <a:lnTo>
                    <a:pt x="26339" y="26192"/>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5"/>
            <p:cNvSpPr/>
            <p:nvPr/>
          </p:nvSpPr>
          <p:spPr>
            <a:xfrm>
              <a:off x="4620950" y="779925"/>
              <a:ext cx="753900" cy="756325"/>
            </a:xfrm>
            <a:custGeom>
              <a:rect b="b" l="l" r="r" t="t"/>
              <a:pathLst>
                <a:path extrusionOk="0" h="30253" w="30156">
                  <a:moveTo>
                    <a:pt x="1" y="0"/>
                  </a:moveTo>
                  <a:lnTo>
                    <a:pt x="1" y="408"/>
                  </a:lnTo>
                  <a:lnTo>
                    <a:pt x="29992" y="30253"/>
                  </a:lnTo>
                  <a:lnTo>
                    <a:pt x="30156" y="30253"/>
                  </a:lnTo>
                  <a:lnTo>
                    <a:pt x="30156" y="26143"/>
                  </a:lnTo>
                  <a:lnTo>
                    <a:pt x="38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5"/>
            <p:cNvSpPr/>
            <p:nvPr/>
          </p:nvSpPr>
          <p:spPr>
            <a:xfrm>
              <a:off x="4809725" y="779925"/>
              <a:ext cx="565125" cy="562675"/>
            </a:xfrm>
            <a:custGeom>
              <a:rect b="b" l="l" r="r" t="t"/>
              <a:pathLst>
                <a:path extrusionOk="0" h="22507" w="22605">
                  <a:moveTo>
                    <a:pt x="1" y="0"/>
                  </a:moveTo>
                  <a:lnTo>
                    <a:pt x="22605" y="22506"/>
                  </a:lnTo>
                  <a:lnTo>
                    <a:pt x="22605" y="18233"/>
                  </a:lnTo>
                  <a:lnTo>
                    <a:pt x="43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5"/>
            <p:cNvSpPr/>
            <p:nvPr/>
          </p:nvSpPr>
          <p:spPr>
            <a:xfrm>
              <a:off x="5009100" y="779925"/>
              <a:ext cx="365750" cy="364525"/>
            </a:xfrm>
            <a:custGeom>
              <a:rect b="b" l="l" r="r" t="t"/>
              <a:pathLst>
                <a:path extrusionOk="0" h="14581" w="14630">
                  <a:moveTo>
                    <a:pt x="1" y="0"/>
                  </a:moveTo>
                  <a:lnTo>
                    <a:pt x="14630" y="14580"/>
                  </a:lnTo>
                  <a:lnTo>
                    <a:pt x="14630" y="10307"/>
                  </a:lnTo>
                  <a:lnTo>
                    <a:pt x="4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5"/>
            <p:cNvSpPr/>
            <p:nvPr/>
          </p:nvSpPr>
          <p:spPr>
            <a:xfrm>
              <a:off x="5215825" y="779925"/>
              <a:ext cx="159025" cy="158625"/>
            </a:xfrm>
            <a:custGeom>
              <a:rect b="b" l="l" r="r" t="t"/>
              <a:pathLst>
                <a:path extrusionOk="0" h="6345" w="6361">
                  <a:moveTo>
                    <a:pt x="0" y="0"/>
                  </a:moveTo>
                  <a:lnTo>
                    <a:pt x="6361" y="6344"/>
                  </a:lnTo>
                  <a:lnTo>
                    <a:pt x="6361" y="2039"/>
                  </a:lnTo>
                  <a:lnTo>
                    <a:pt x="43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 name="Google Shape;740;p45"/>
          <p:cNvGrpSpPr/>
          <p:nvPr/>
        </p:nvGrpSpPr>
        <p:grpSpPr>
          <a:xfrm>
            <a:off x="893128" y="691814"/>
            <a:ext cx="691100" cy="691100"/>
            <a:chOff x="2131850" y="2329250"/>
            <a:chExt cx="691100" cy="691100"/>
          </a:xfrm>
        </p:grpSpPr>
        <p:sp>
          <p:nvSpPr>
            <p:cNvPr id="741" name="Google Shape;741;p45"/>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5"/>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5"/>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5"/>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5"/>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5"/>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5"/>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5"/>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5"/>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 name="Google Shape;750;p45"/>
          <p:cNvSpPr/>
          <p:nvPr/>
        </p:nvSpPr>
        <p:spPr>
          <a:xfrm rot="10800000">
            <a:off x="1744550" y="3580703"/>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5"/>
          <p:cNvSpPr/>
          <p:nvPr/>
        </p:nvSpPr>
        <p:spPr>
          <a:xfrm rot="10800000">
            <a:off x="1744550" y="2541703"/>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 name="Google Shape;752;p45"/>
          <p:cNvGrpSpPr/>
          <p:nvPr/>
        </p:nvGrpSpPr>
        <p:grpSpPr>
          <a:xfrm rot="10800000">
            <a:off x="1913101" y="3791238"/>
            <a:ext cx="713798" cy="691120"/>
            <a:chOff x="4628300" y="2476425"/>
            <a:chExt cx="449325" cy="435050"/>
          </a:xfrm>
        </p:grpSpPr>
        <p:sp>
          <p:nvSpPr>
            <p:cNvPr id="753" name="Google Shape;753;p45"/>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5"/>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5"/>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5"/>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5"/>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5"/>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5"/>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5"/>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5"/>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5"/>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5"/>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5"/>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5"/>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5"/>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5"/>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5"/>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 name="Google Shape;769;p45"/>
          <p:cNvSpPr/>
          <p:nvPr/>
        </p:nvSpPr>
        <p:spPr>
          <a:xfrm flipH="1">
            <a:off x="2109979" y="2704658"/>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 name="Google Shape;770;p45"/>
          <p:cNvGrpSpPr/>
          <p:nvPr/>
        </p:nvGrpSpPr>
        <p:grpSpPr>
          <a:xfrm>
            <a:off x="1954825" y="1655159"/>
            <a:ext cx="630350" cy="630350"/>
            <a:chOff x="3341950" y="858600"/>
            <a:chExt cx="630350" cy="630350"/>
          </a:xfrm>
        </p:grpSpPr>
        <p:sp>
          <p:nvSpPr>
            <p:cNvPr id="771" name="Google Shape;771;p45"/>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5"/>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5"/>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5"/>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5"/>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5"/>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5"/>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5"/>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 name="Google Shape;779;p45"/>
          <p:cNvSpPr txBox="1"/>
          <p:nvPr>
            <p:ph idx="4294967295" type="subTitle"/>
          </p:nvPr>
        </p:nvSpPr>
        <p:spPr>
          <a:xfrm>
            <a:off x="3328150" y="2030250"/>
            <a:ext cx="1161600" cy="1083000"/>
          </a:xfrm>
          <a:prstGeom prst="rect">
            <a:avLst/>
          </a:prstGeom>
          <a:solidFill>
            <a:schemeClr val="accent1"/>
          </a:solidFill>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b="1" lang="en" sz="6000">
                <a:solidFill>
                  <a:schemeClr val="dk2"/>
                </a:solidFill>
                <a:latin typeface="Palanquin"/>
                <a:ea typeface="Palanquin"/>
                <a:cs typeface="Palanquin"/>
                <a:sym typeface="Palanquin"/>
              </a:rPr>
              <a:t>“ ”</a:t>
            </a:r>
            <a:endParaRPr b="1" sz="6000">
              <a:solidFill>
                <a:schemeClr val="dk2"/>
              </a:solidFill>
              <a:latin typeface="Palanquin"/>
              <a:ea typeface="Palanquin"/>
              <a:cs typeface="Palanquin"/>
              <a:sym typeface="Palanqui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sp>
        <p:nvSpPr>
          <p:cNvPr id="784" name="Google Shape;784;p46"/>
          <p:cNvSpPr txBox="1"/>
          <p:nvPr>
            <p:ph idx="3" type="subTitle"/>
          </p:nvPr>
        </p:nvSpPr>
        <p:spPr>
          <a:xfrm>
            <a:off x="713213" y="1582800"/>
            <a:ext cx="2496300" cy="2052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One that </a:t>
            </a:r>
            <a:r>
              <a:rPr b="1" lang="en"/>
              <a:t>indicates the end of a sentence </a:t>
            </a:r>
            <a:r>
              <a:rPr lang="en"/>
              <a:t>within a paragraph of text, but the </a:t>
            </a:r>
            <a:r>
              <a:rPr b="1" lang="en"/>
              <a:t>continuation</a:t>
            </a:r>
            <a:r>
              <a:rPr lang="en"/>
              <a:t> of the sentence in the text</a:t>
            </a:r>
            <a:endParaRPr/>
          </a:p>
        </p:txBody>
      </p:sp>
      <p:sp>
        <p:nvSpPr>
          <p:cNvPr id="785" name="Google Shape;785;p46"/>
          <p:cNvSpPr txBox="1"/>
          <p:nvPr>
            <p:ph idx="4294967295" type="subTitle"/>
          </p:nvPr>
        </p:nvSpPr>
        <p:spPr>
          <a:xfrm>
            <a:off x="720000" y="1125600"/>
            <a:ext cx="6043800" cy="36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In this case there are different types of periods: </a:t>
            </a:r>
            <a:endParaRPr sz="1600"/>
          </a:p>
        </p:txBody>
      </p:sp>
      <p:sp>
        <p:nvSpPr>
          <p:cNvPr id="786" name="Google Shape;786;p46"/>
          <p:cNvSpPr txBox="1"/>
          <p:nvPr>
            <p:ph type="title"/>
          </p:nvPr>
        </p:nvSpPr>
        <p:spPr>
          <a:xfrm>
            <a:off x="720000" y="474850"/>
            <a:ext cx="77109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Period</a:t>
            </a:r>
            <a:endParaRPr/>
          </a:p>
        </p:txBody>
      </p:sp>
      <p:sp>
        <p:nvSpPr>
          <p:cNvPr id="787" name="Google Shape;787;p46"/>
          <p:cNvSpPr txBox="1"/>
          <p:nvPr>
            <p:ph idx="1" type="subTitle"/>
          </p:nvPr>
        </p:nvSpPr>
        <p:spPr>
          <a:xfrm>
            <a:off x="3328438" y="1582800"/>
            <a:ext cx="2496300" cy="205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one that indicates the </a:t>
            </a:r>
            <a:r>
              <a:rPr b="1" lang="en"/>
              <a:t>end of a concept</a:t>
            </a:r>
            <a:r>
              <a:rPr lang="en"/>
              <a:t> in a given paragraph and </a:t>
            </a:r>
            <a:r>
              <a:rPr b="1" lang="en"/>
              <a:t>the beginning of a new one</a:t>
            </a:r>
            <a:r>
              <a:rPr lang="en"/>
              <a:t> where a new idea</a:t>
            </a:r>
            <a:endParaRPr/>
          </a:p>
          <a:p>
            <a:pPr indent="0" lvl="0" marL="0" rtl="0" algn="l">
              <a:spcBef>
                <a:spcPts val="0"/>
              </a:spcBef>
              <a:spcAft>
                <a:spcPts val="0"/>
              </a:spcAft>
              <a:buNone/>
            </a:pPr>
            <a:r>
              <a:rPr lang="en"/>
              <a:t>is expressed</a:t>
            </a:r>
            <a:endParaRPr/>
          </a:p>
        </p:txBody>
      </p:sp>
      <p:sp>
        <p:nvSpPr>
          <p:cNvPr id="788" name="Google Shape;788;p46"/>
          <p:cNvSpPr txBox="1"/>
          <p:nvPr>
            <p:ph idx="2" type="subTitle"/>
          </p:nvPr>
        </p:nvSpPr>
        <p:spPr>
          <a:xfrm>
            <a:off x="5934475" y="1582800"/>
            <a:ext cx="2496300" cy="126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End period: is the point that expresses the </a:t>
            </a:r>
            <a:r>
              <a:rPr b="1" lang="en"/>
              <a:t>end of the text</a:t>
            </a:r>
            <a:endParaRPr/>
          </a:p>
          <a:p>
            <a:pPr indent="0" lvl="0" marL="0" rtl="0" algn="l">
              <a:spcBef>
                <a:spcPts val="1600"/>
              </a:spcBef>
              <a:spcAft>
                <a:spcPts val="0"/>
              </a:spcAft>
              <a:buNone/>
            </a:pPr>
            <a:r>
              <a:t/>
            </a:r>
            <a:endParaRPr b="1"/>
          </a:p>
          <a:p>
            <a:pPr indent="0" lvl="0" marL="0" rtl="0" algn="l">
              <a:spcBef>
                <a:spcPts val="1600"/>
              </a:spcBef>
              <a:spcAft>
                <a:spcPts val="0"/>
              </a:spcAft>
              <a:buNone/>
            </a:pPr>
            <a:r>
              <a:t/>
            </a:r>
            <a:endParaRPr b="1"/>
          </a:p>
          <a:p>
            <a:pPr indent="0" lvl="0" marL="0" rtl="0" algn="l">
              <a:spcBef>
                <a:spcPts val="1600"/>
              </a:spcBef>
              <a:spcAft>
                <a:spcPts val="1600"/>
              </a:spcAft>
              <a:buNone/>
            </a:pPr>
            <a:r>
              <a:t/>
            </a:r>
            <a:endParaRPr/>
          </a:p>
        </p:txBody>
      </p:sp>
      <p:sp>
        <p:nvSpPr>
          <p:cNvPr id="789" name="Google Shape;789;p46"/>
          <p:cNvSpPr txBox="1"/>
          <p:nvPr>
            <p:ph idx="4294967295" type="subTitle"/>
          </p:nvPr>
        </p:nvSpPr>
        <p:spPr>
          <a:xfrm>
            <a:off x="1374900" y="3792825"/>
            <a:ext cx="826500" cy="790500"/>
          </a:xfrm>
          <a:prstGeom prst="rect">
            <a:avLst/>
          </a:prstGeom>
          <a:solidFill>
            <a:schemeClr val="accent1"/>
          </a:solidFill>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6000">
                <a:solidFill>
                  <a:schemeClr val="dk2"/>
                </a:solidFill>
                <a:latin typeface="Palanquin"/>
                <a:ea typeface="Palanquin"/>
                <a:cs typeface="Palanquin"/>
                <a:sym typeface="Palanquin"/>
              </a:rPr>
              <a:t>.</a:t>
            </a:r>
            <a:endParaRPr b="1" sz="6000">
              <a:solidFill>
                <a:schemeClr val="dk2"/>
              </a:solidFill>
              <a:latin typeface="Palanquin"/>
              <a:ea typeface="Palanquin"/>
              <a:cs typeface="Palanquin"/>
              <a:sym typeface="Palanquin"/>
            </a:endParaRPr>
          </a:p>
        </p:txBody>
      </p:sp>
      <p:sp>
        <p:nvSpPr>
          <p:cNvPr id="790" name="Google Shape;790;p46"/>
          <p:cNvSpPr/>
          <p:nvPr/>
        </p:nvSpPr>
        <p:spPr>
          <a:xfrm rot="10800000">
            <a:off x="6532964" y="35324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 name="Google Shape;791;p46"/>
          <p:cNvGrpSpPr/>
          <p:nvPr/>
        </p:nvGrpSpPr>
        <p:grpSpPr>
          <a:xfrm rot="10800000">
            <a:off x="7703416" y="3679312"/>
            <a:ext cx="772650" cy="757150"/>
            <a:chOff x="4805650" y="3629850"/>
            <a:chExt cx="772650" cy="757150"/>
          </a:xfrm>
        </p:grpSpPr>
        <p:sp>
          <p:nvSpPr>
            <p:cNvPr id="792" name="Google Shape;792;p46"/>
            <p:cNvSpPr/>
            <p:nvPr/>
          </p:nvSpPr>
          <p:spPr>
            <a:xfrm>
              <a:off x="5449450" y="3629850"/>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3" y="3784"/>
                    <a:pt x="1076" y="3165"/>
                    <a:pt x="1076" y="2431"/>
                  </a:cubicBezTo>
                  <a:cubicBezTo>
                    <a:pt x="1076" y="1697"/>
                    <a:pt x="1663" y="1110"/>
                    <a:pt x="2414" y="1093"/>
                  </a:cubicBezTo>
                  <a:close/>
                  <a:moveTo>
                    <a:pt x="2414" y="1"/>
                  </a:moveTo>
                  <a:cubicBezTo>
                    <a:pt x="1076" y="1"/>
                    <a:pt x="0" y="1093"/>
                    <a:pt x="0" y="2431"/>
                  </a:cubicBezTo>
                  <a:cubicBezTo>
                    <a:pt x="0" y="3784"/>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6"/>
            <p:cNvSpPr/>
            <p:nvPr/>
          </p:nvSpPr>
          <p:spPr>
            <a:xfrm>
              <a:off x="5234575" y="3629850"/>
              <a:ext cx="121525" cy="121525"/>
            </a:xfrm>
            <a:custGeom>
              <a:rect b="b" l="l" r="r" t="t"/>
              <a:pathLst>
                <a:path extrusionOk="0" h="4861" w="4861">
                  <a:moveTo>
                    <a:pt x="2430" y="1093"/>
                  </a:moveTo>
                  <a:cubicBezTo>
                    <a:pt x="3181" y="1093"/>
                    <a:pt x="3784" y="1697"/>
                    <a:pt x="3784" y="2431"/>
                  </a:cubicBezTo>
                  <a:cubicBezTo>
                    <a:pt x="3784" y="3181"/>
                    <a:pt x="3164" y="3784"/>
                    <a:pt x="2430" y="3784"/>
                  </a:cubicBezTo>
                  <a:cubicBezTo>
                    <a:pt x="1680" y="3784"/>
                    <a:pt x="1093" y="3165"/>
                    <a:pt x="1093" y="2431"/>
                  </a:cubicBezTo>
                  <a:cubicBezTo>
                    <a:pt x="1093" y="1697"/>
                    <a:pt x="1696" y="1110"/>
                    <a:pt x="2430" y="1093"/>
                  </a:cubicBezTo>
                  <a:close/>
                  <a:moveTo>
                    <a:pt x="2430" y="1"/>
                  </a:moveTo>
                  <a:cubicBezTo>
                    <a:pt x="1093" y="1"/>
                    <a:pt x="0" y="1093"/>
                    <a:pt x="0" y="2431"/>
                  </a:cubicBezTo>
                  <a:cubicBezTo>
                    <a:pt x="0" y="3784"/>
                    <a:pt x="1093"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6"/>
            <p:cNvSpPr/>
            <p:nvPr/>
          </p:nvSpPr>
          <p:spPr>
            <a:xfrm>
              <a:off x="5020125" y="3629850"/>
              <a:ext cx="121100" cy="121525"/>
            </a:xfrm>
            <a:custGeom>
              <a:rect b="b" l="l" r="r" t="t"/>
              <a:pathLst>
                <a:path extrusionOk="0" h="4861" w="4844">
                  <a:moveTo>
                    <a:pt x="2430" y="1093"/>
                  </a:moveTo>
                  <a:cubicBezTo>
                    <a:pt x="3180" y="1093"/>
                    <a:pt x="3767" y="1697"/>
                    <a:pt x="3767" y="2431"/>
                  </a:cubicBezTo>
                  <a:cubicBezTo>
                    <a:pt x="3767" y="3181"/>
                    <a:pt x="3164" y="3784"/>
                    <a:pt x="2430" y="3784"/>
                  </a:cubicBezTo>
                  <a:cubicBezTo>
                    <a:pt x="1680" y="3784"/>
                    <a:pt x="1076" y="3165"/>
                    <a:pt x="1076" y="2431"/>
                  </a:cubicBezTo>
                  <a:cubicBezTo>
                    <a:pt x="1076" y="1697"/>
                    <a:pt x="1696" y="1110"/>
                    <a:pt x="2430" y="1093"/>
                  </a:cubicBezTo>
                  <a:close/>
                  <a:moveTo>
                    <a:pt x="2430" y="1"/>
                  </a:moveTo>
                  <a:cubicBezTo>
                    <a:pt x="1076" y="1"/>
                    <a:pt x="0" y="1093"/>
                    <a:pt x="0" y="2431"/>
                  </a:cubicBezTo>
                  <a:cubicBezTo>
                    <a:pt x="0" y="3784"/>
                    <a:pt x="1076" y="4861"/>
                    <a:pt x="2430" y="4861"/>
                  </a:cubicBezTo>
                  <a:cubicBezTo>
                    <a:pt x="3767" y="4861"/>
                    <a:pt x="4844" y="3784"/>
                    <a:pt x="4844" y="2431"/>
                  </a:cubicBezTo>
                  <a:cubicBezTo>
                    <a:pt x="4844" y="1093"/>
                    <a:pt x="3767"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6"/>
            <p:cNvSpPr/>
            <p:nvPr/>
          </p:nvSpPr>
          <p:spPr>
            <a:xfrm>
              <a:off x="4805650" y="3629850"/>
              <a:ext cx="121125" cy="121525"/>
            </a:xfrm>
            <a:custGeom>
              <a:rect b="b" l="l" r="r" t="t"/>
              <a:pathLst>
                <a:path extrusionOk="0" h="4861" w="4845">
                  <a:moveTo>
                    <a:pt x="2431" y="1093"/>
                  </a:moveTo>
                  <a:cubicBezTo>
                    <a:pt x="3181" y="1093"/>
                    <a:pt x="3768" y="1697"/>
                    <a:pt x="3768" y="2431"/>
                  </a:cubicBezTo>
                  <a:cubicBezTo>
                    <a:pt x="3768" y="3181"/>
                    <a:pt x="3165" y="3784"/>
                    <a:pt x="2431" y="3784"/>
                  </a:cubicBezTo>
                  <a:cubicBezTo>
                    <a:pt x="1664" y="3784"/>
                    <a:pt x="1077" y="3165"/>
                    <a:pt x="1077" y="2431"/>
                  </a:cubicBezTo>
                  <a:cubicBezTo>
                    <a:pt x="1077" y="1697"/>
                    <a:pt x="1697" y="1110"/>
                    <a:pt x="2431" y="1093"/>
                  </a:cubicBezTo>
                  <a:close/>
                  <a:moveTo>
                    <a:pt x="2431" y="1"/>
                  </a:moveTo>
                  <a:cubicBezTo>
                    <a:pt x="1077" y="1"/>
                    <a:pt x="1" y="1093"/>
                    <a:pt x="1" y="2431"/>
                  </a:cubicBezTo>
                  <a:cubicBezTo>
                    <a:pt x="1" y="3784"/>
                    <a:pt x="1077" y="4861"/>
                    <a:pt x="2431" y="4861"/>
                  </a:cubicBezTo>
                  <a:cubicBezTo>
                    <a:pt x="3768" y="4861"/>
                    <a:pt x="4844" y="3784"/>
                    <a:pt x="4844" y="2431"/>
                  </a:cubicBezTo>
                  <a:cubicBezTo>
                    <a:pt x="4844"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6"/>
            <p:cNvSpPr/>
            <p:nvPr/>
          </p:nvSpPr>
          <p:spPr>
            <a:xfrm>
              <a:off x="5451875" y="3841875"/>
              <a:ext cx="121125" cy="121525"/>
            </a:xfrm>
            <a:custGeom>
              <a:rect b="b" l="l" r="r" t="t"/>
              <a:pathLst>
                <a:path extrusionOk="0" h="4861" w="4845">
                  <a:moveTo>
                    <a:pt x="2431" y="1093"/>
                  </a:moveTo>
                  <a:cubicBezTo>
                    <a:pt x="3181" y="1093"/>
                    <a:pt x="3768" y="1696"/>
                    <a:pt x="3768" y="2430"/>
                  </a:cubicBezTo>
                  <a:cubicBezTo>
                    <a:pt x="3768" y="3180"/>
                    <a:pt x="3165" y="3784"/>
                    <a:pt x="2431" y="3784"/>
                  </a:cubicBezTo>
                  <a:cubicBezTo>
                    <a:pt x="1664" y="3784"/>
                    <a:pt x="1077" y="3164"/>
                    <a:pt x="1077" y="2430"/>
                  </a:cubicBezTo>
                  <a:cubicBezTo>
                    <a:pt x="1077" y="1696"/>
                    <a:pt x="1697" y="1093"/>
                    <a:pt x="2431" y="1093"/>
                  </a:cubicBezTo>
                  <a:close/>
                  <a:moveTo>
                    <a:pt x="2431" y="0"/>
                  </a:moveTo>
                  <a:cubicBezTo>
                    <a:pt x="1077" y="0"/>
                    <a:pt x="1" y="1093"/>
                    <a:pt x="1" y="2430"/>
                  </a:cubicBezTo>
                  <a:cubicBezTo>
                    <a:pt x="1" y="3784"/>
                    <a:pt x="1077" y="4860"/>
                    <a:pt x="2431" y="4860"/>
                  </a:cubicBezTo>
                  <a:cubicBezTo>
                    <a:pt x="3768" y="4860"/>
                    <a:pt x="4845" y="3784"/>
                    <a:pt x="4845" y="2430"/>
                  </a:cubicBezTo>
                  <a:cubicBezTo>
                    <a:pt x="4845"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6"/>
            <p:cNvSpPr/>
            <p:nvPr/>
          </p:nvSpPr>
          <p:spPr>
            <a:xfrm>
              <a:off x="5237425" y="3841875"/>
              <a:ext cx="121125" cy="121525"/>
            </a:xfrm>
            <a:custGeom>
              <a:rect b="b" l="l" r="r" t="t"/>
              <a:pathLst>
                <a:path extrusionOk="0" h="4861" w="4845">
                  <a:moveTo>
                    <a:pt x="2414" y="1093"/>
                  </a:moveTo>
                  <a:cubicBezTo>
                    <a:pt x="3181" y="1093"/>
                    <a:pt x="3768" y="1696"/>
                    <a:pt x="3768" y="2430"/>
                  </a:cubicBezTo>
                  <a:cubicBezTo>
                    <a:pt x="3768" y="3180"/>
                    <a:pt x="3148" y="3784"/>
                    <a:pt x="2414" y="3784"/>
                  </a:cubicBezTo>
                  <a:cubicBezTo>
                    <a:pt x="1664" y="3784"/>
                    <a:pt x="1077" y="3164"/>
                    <a:pt x="1077" y="2430"/>
                  </a:cubicBezTo>
                  <a:cubicBezTo>
                    <a:pt x="1077" y="1696"/>
                    <a:pt x="1680" y="1093"/>
                    <a:pt x="2414" y="1093"/>
                  </a:cubicBezTo>
                  <a:close/>
                  <a:moveTo>
                    <a:pt x="2414" y="0"/>
                  </a:moveTo>
                  <a:cubicBezTo>
                    <a:pt x="1077" y="0"/>
                    <a:pt x="1" y="1093"/>
                    <a:pt x="1" y="2430"/>
                  </a:cubicBezTo>
                  <a:cubicBezTo>
                    <a:pt x="1" y="3784"/>
                    <a:pt x="1077" y="4860"/>
                    <a:pt x="2414" y="4860"/>
                  </a:cubicBezTo>
                  <a:cubicBezTo>
                    <a:pt x="3768" y="4860"/>
                    <a:pt x="4844" y="3784"/>
                    <a:pt x="4844" y="2430"/>
                  </a:cubicBezTo>
                  <a:cubicBezTo>
                    <a:pt x="4844" y="1093"/>
                    <a:pt x="3768" y="0"/>
                    <a:pt x="2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6"/>
            <p:cNvSpPr/>
            <p:nvPr/>
          </p:nvSpPr>
          <p:spPr>
            <a:xfrm>
              <a:off x="5022550" y="3841875"/>
              <a:ext cx="121525" cy="121525"/>
            </a:xfrm>
            <a:custGeom>
              <a:rect b="b" l="l" r="r" t="t"/>
              <a:pathLst>
                <a:path extrusionOk="0" h="4861" w="4861">
                  <a:moveTo>
                    <a:pt x="2431" y="1093"/>
                  </a:moveTo>
                  <a:cubicBezTo>
                    <a:pt x="3181" y="1093"/>
                    <a:pt x="3784" y="1696"/>
                    <a:pt x="3784" y="2430"/>
                  </a:cubicBezTo>
                  <a:cubicBezTo>
                    <a:pt x="3784" y="3180"/>
                    <a:pt x="3165" y="3784"/>
                    <a:pt x="2431" y="3784"/>
                  </a:cubicBezTo>
                  <a:cubicBezTo>
                    <a:pt x="1681" y="3784"/>
                    <a:pt x="1094" y="3164"/>
                    <a:pt x="1094" y="2430"/>
                  </a:cubicBezTo>
                  <a:cubicBezTo>
                    <a:pt x="1094" y="1696"/>
                    <a:pt x="1697" y="1093"/>
                    <a:pt x="2431" y="1093"/>
                  </a:cubicBezTo>
                  <a:close/>
                  <a:moveTo>
                    <a:pt x="2431" y="0"/>
                  </a:moveTo>
                  <a:cubicBezTo>
                    <a:pt x="1077" y="0"/>
                    <a:pt x="1" y="1093"/>
                    <a:pt x="1" y="2430"/>
                  </a:cubicBezTo>
                  <a:cubicBezTo>
                    <a:pt x="1" y="3784"/>
                    <a:pt x="1094" y="4860"/>
                    <a:pt x="2431" y="4860"/>
                  </a:cubicBezTo>
                  <a:cubicBezTo>
                    <a:pt x="3784" y="4860"/>
                    <a:pt x="4861" y="3784"/>
                    <a:pt x="4861" y="2430"/>
                  </a:cubicBezTo>
                  <a:cubicBezTo>
                    <a:pt x="4861" y="1093"/>
                    <a:pt x="3784"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6"/>
            <p:cNvSpPr/>
            <p:nvPr/>
          </p:nvSpPr>
          <p:spPr>
            <a:xfrm>
              <a:off x="4808100" y="3841875"/>
              <a:ext cx="121525" cy="121525"/>
            </a:xfrm>
            <a:custGeom>
              <a:rect b="b" l="l" r="r" t="t"/>
              <a:pathLst>
                <a:path extrusionOk="0" h="4861" w="4861">
                  <a:moveTo>
                    <a:pt x="2447" y="1093"/>
                  </a:moveTo>
                  <a:cubicBezTo>
                    <a:pt x="3197" y="1093"/>
                    <a:pt x="3800" y="1696"/>
                    <a:pt x="3800" y="2430"/>
                  </a:cubicBezTo>
                  <a:cubicBezTo>
                    <a:pt x="3800" y="3180"/>
                    <a:pt x="3181" y="3784"/>
                    <a:pt x="2447" y="3784"/>
                  </a:cubicBezTo>
                  <a:cubicBezTo>
                    <a:pt x="1697" y="3784"/>
                    <a:pt x="1110" y="3164"/>
                    <a:pt x="1110" y="2430"/>
                  </a:cubicBezTo>
                  <a:cubicBezTo>
                    <a:pt x="1110" y="1696"/>
                    <a:pt x="1697" y="1093"/>
                    <a:pt x="2447" y="1093"/>
                  </a:cubicBezTo>
                  <a:close/>
                  <a:moveTo>
                    <a:pt x="2431" y="0"/>
                  </a:moveTo>
                  <a:cubicBezTo>
                    <a:pt x="1077" y="0"/>
                    <a:pt x="1" y="1093"/>
                    <a:pt x="1" y="2430"/>
                  </a:cubicBezTo>
                  <a:cubicBezTo>
                    <a:pt x="1" y="3784"/>
                    <a:pt x="1110" y="4860"/>
                    <a:pt x="2431" y="4860"/>
                  </a:cubicBezTo>
                  <a:cubicBezTo>
                    <a:pt x="3768" y="4860"/>
                    <a:pt x="4861" y="3784"/>
                    <a:pt x="4861" y="2430"/>
                  </a:cubicBezTo>
                  <a:cubicBezTo>
                    <a:pt x="4861"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6"/>
            <p:cNvSpPr/>
            <p:nvPr/>
          </p:nvSpPr>
          <p:spPr>
            <a:xfrm>
              <a:off x="5454325" y="4053875"/>
              <a:ext cx="121525" cy="121525"/>
            </a:xfrm>
            <a:custGeom>
              <a:rect b="b" l="l" r="r" t="t"/>
              <a:pathLst>
                <a:path extrusionOk="0" h="4861" w="4861">
                  <a:moveTo>
                    <a:pt x="2431" y="1093"/>
                  </a:moveTo>
                  <a:cubicBezTo>
                    <a:pt x="3181" y="1093"/>
                    <a:pt x="3768" y="1697"/>
                    <a:pt x="3768" y="2431"/>
                  </a:cubicBezTo>
                  <a:cubicBezTo>
                    <a:pt x="3768" y="3181"/>
                    <a:pt x="3165" y="3784"/>
                    <a:pt x="2431" y="3784"/>
                  </a:cubicBezTo>
                  <a:cubicBezTo>
                    <a:pt x="1680" y="3784"/>
                    <a:pt x="1077" y="3165"/>
                    <a:pt x="1077" y="2431"/>
                  </a:cubicBezTo>
                  <a:cubicBezTo>
                    <a:pt x="1077" y="1681"/>
                    <a:pt x="1697" y="1093"/>
                    <a:pt x="2431" y="1093"/>
                  </a:cubicBezTo>
                  <a:close/>
                  <a:moveTo>
                    <a:pt x="2431" y="1"/>
                  </a:moveTo>
                  <a:cubicBezTo>
                    <a:pt x="1077" y="1"/>
                    <a:pt x="1" y="1093"/>
                    <a:pt x="1" y="2431"/>
                  </a:cubicBezTo>
                  <a:cubicBezTo>
                    <a:pt x="1" y="3752"/>
                    <a:pt x="1077" y="4861"/>
                    <a:pt x="2431" y="4861"/>
                  </a:cubicBezTo>
                  <a:cubicBezTo>
                    <a:pt x="3768" y="4861"/>
                    <a:pt x="4861" y="3784"/>
                    <a:pt x="4861" y="2431"/>
                  </a:cubicBezTo>
                  <a:cubicBezTo>
                    <a:pt x="4861"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6"/>
            <p:cNvSpPr/>
            <p:nvPr/>
          </p:nvSpPr>
          <p:spPr>
            <a:xfrm>
              <a:off x="5239875" y="4053875"/>
              <a:ext cx="121125" cy="121525"/>
            </a:xfrm>
            <a:custGeom>
              <a:rect b="b" l="l" r="r" t="t"/>
              <a:pathLst>
                <a:path extrusionOk="0" h="4861" w="4845">
                  <a:moveTo>
                    <a:pt x="2430" y="1093"/>
                  </a:moveTo>
                  <a:cubicBezTo>
                    <a:pt x="3181" y="1093"/>
                    <a:pt x="3768" y="1697"/>
                    <a:pt x="3768" y="2431"/>
                  </a:cubicBezTo>
                  <a:cubicBezTo>
                    <a:pt x="3768" y="3181"/>
                    <a:pt x="3164" y="3784"/>
                    <a:pt x="2430" y="3784"/>
                  </a:cubicBezTo>
                  <a:cubicBezTo>
                    <a:pt x="1664" y="3784"/>
                    <a:pt x="1077" y="3165"/>
                    <a:pt x="1077" y="2431"/>
                  </a:cubicBezTo>
                  <a:cubicBezTo>
                    <a:pt x="1077" y="1681"/>
                    <a:pt x="1696" y="1093"/>
                    <a:pt x="2430" y="1093"/>
                  </a:cubicBezTo>
                  <a:close/>
                  <a:moveTo>
                    <a:pt x="2430" y="1"/>
                  </a:moveTo>
                  <a:cubicBezTo>
                    <a:pt x="1077" y="1"/>
                    <a:pt x="0" y="1093"/>
                    <a:pt x="0" y="2431"/>
                  </a:cubicBezTo>
                  <a:cubicBezTo>
                    <a:pt x="0" y="3752"/>
                    <a:pt x="1077" y="4861"/>
                    <a:pt x="2430" y="4861"/>
                  </a:cubicBezTo>
                  <a:cubicBezTo>
                    <a:pt x="3768" y="4861"/>
                    <a:pt x="4844" y="3784"/>
                    <a:pt x="4844" y="2431"/>
                  </a:cubicBezTo>
                  <a:cubicBezTo>
                    <a:pt x="4844" y="1093"/>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6"/>
            <p:cNvSpPr/>
            <p:nvPr/>
          </p:nvSpPr>
          <p:spPr>
            <a:xfrm>
              <a:off x="5025425" y="4053875"/>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4" y="3784"/>
                    <a:pt x="1076" y="3165"/>
                    <a:pt x="1076" y="2431"/>
                  </a:cubicBezTo>
                  <a:cubicBezTo>
                    <a:pt x="1076" y="1681"/>
                    <a:pt x="1680" y="1093"/>
                    <a:pt x="2414" y="1093"/>
                  </a:cubicBezTo>
                  <a:close/>
                  <a:moveTo>
                    <a:pt x="2414" y="1"/>
                  </a:moveTo>
                  <a:cubicBezTo>
                    <a:pt x="1076" y="1"/>
                    <a:pt x="0" y="1093"/>
                    <a:pt x="0" y="2431"/>
                  </a:cubicBezTo>
                  <a:cubicBezTo>
                    <a:pt x="0" y="3752"/>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6"/>
            <p:cNvSpPr/>
            <p:nvPr/>
          </p:nvSpPr>
          <p:spPr>
            <a:xfrm>
              <a:off x="4810550" y="4053875"/>
              <a:ext cx="121525" cy="121525"/>
            </a:xfrm>
            <a:custGeom>
              <a:rect b="b" l="l" r="r" t="t"/>
              <a:pathLst>
                <a:path extrusionOk="0" h="4861" w="4861">
                  <a:moveTo>
                    <a:pt x="2447" y="1093"/>
                  </a:moveTo>
                  <a:cubicBezTo>
                    <a:pt x="3213" y="1093"/>
                    <a:pt x="3800" y="1697"/>
                    <a:pt x="3800" y="2431"/>
                  </a:cubicBezTo>
                  <a:cubicBezTo>
                    <a:pt x="3800" y="3181"/>
                    <a:pt x="3181" y="3784"/>
                    <a:pt x="2447" y="3784"/>
                  </a:cubicBezTo>
                  <a:cubicBezTo>
                    <a:pt x="1697" y="3784"/>
                    <a:pt x="1109" y="3165"/>
                    <a:pt x="1109" y="2431"/>
                  </a:cubicBezTo>
                  <a:cubicBezTo>
                    <a:pt x="1109" y="1681"/>
                    <a:pt x="1697" y="1093"/>
                    <a:pt x="2447" y="1093"/>
                  </a:cubicBezTo>
                  <a:close/>
                  <a:moveTo>
                    <a:pt x="2430" y="1"/>
                  </a:moveTo>
                  <a:cubicBezTo>
                    <a:pt x="1093" y="1"/>
                    <a:pt x="0" y="1093"/>
                    <a:pt x="0" y="2431"/>
                  </a:cubicBezTo>
                  <a:cubicBezTo>
                    <a:pt x="0" y="3752"/>
                    <a:pt x="1109"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6"/>
            <p:cNvSpPr/>
            <p:nvPr/>
          </p:nvSpPr>
          <p:spPr>
            <a:xfrm>
              <a:off x="5456775" y="4265475"/>
              <a:ext cx="121525" cy="121525"/>
            </a:xfrm>
            <a:custGeom>
              <a:rect b="b" l="l" r="r" t="t"/>
              <a:pathLst>
                <a:path extrusionOk="0" h="4861" w="4861">
                  <a:moveTo>
                    <a:pt x="2431" y="1077"/>
                  </a:moveTo>
                  <a:cubicBezTo>
                    <a:pt x="3181" y="1077"/>
                    <a:pt x="3784" y="1697"/>
                    <a:pt x="3784" y="2431"/>
                  </a:cubicBezTo>
                  <a:cubicBezTo>
                    <a:pt x="3784" y="3181"/>
                    <a:pt x="3164" y="3768"/>
                    <a:pt x="2431" y="3768"/>
                  </a:cubicBezTo>
                  <a:cubicBezTo>
                    <a:pt x="1680" y="3768"/>
                    <a:pt x="1093" y="3165"/>
                    <a:pt x="1093" y="2431"/>
                  </a:cubicBezTo>
                  <a:cubicBezTo>
                    <a:pt x="1093" y="1697"/>
                    <a:pt x="1697" y="1110"/>
                    <a:pt x="2431" y="1077"/>
                  </a:cubicBezTo>
                  <a:close/>
                  <a:moveTo>
                    <a:pt x="2431" y="1"/>
                  </a:moveTo>
                  <a:cubicBezTo>
                    <a:pt x="1093" y="1"/>
                    <a:pt x="1" y="1077"/>
                    <a:pt x="1" y="2431"/>
                  </a:cubicBezTo>
                  <a:cubicBezTo>
                    <a:pt x="1" y="3768"/>
                    <a:pt x="1093" y="4861"/>
                    <a:pt x="2431" y="4861"/>
                  </a:cubicBezTo>
                  <a:cubicBezTo>
                    <a:pt x="3784" y="4861"/>
                    <a:pt x="4861" y="3768"/>
                    <a:pt x="4861" y="2431"/>
                  </a:cubicBezTo>
                  <a:cubicBezTo>
                    <a:pt x="4861" y="1077"/>
                    <a:pt x="3784"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6"/>
            <p:cNvSpPr/>
            <p:nvPr/>
          </p:nvSpPr>
          <p:spPr>
            <a:xfrm>
              <a:off x="5242325" y="4265475"/>
              <a:ext cx="121525" cy="121525"/>
            </a:xfrm>
            <a:custGeom>
              <a:rect b="b" l="l" r="r" t="t"/>
              <a:pathLst>
                <a:path extrusionOk="0" h="4861" w="4861">
                  <a:moveTo>
                    <a:pt x="2430" y="1077"/>
                  </a:moveTo>
                  <a:cubicBezTo>
                    <a:pt x="3180" y="1077"/>
                    <a:pt x="3768" y="1697"/>
                    <a:pt x="3768" y="2431"/>
                  </a:cubicBezTo>
                  <a:cubicBezTo>
                    <a:pt x="3768" y="3181"/>
                    <a:pt x="3164" y="3768"/>
                    <a:pt x="2430" y="3768"/>
                  </a:cubicBezTo>
                  <a:cubicBezTo>
                    <a:pt x="1680" y="3768"/>
                    <a:pt x="1077" y="3165"/>
                    <a:pt x="1077" y="2431"/>
                  </a:cubicBezTo>
                  <a:cubicBezTo>
                    <a:pt x="1077" y="1697"/>
                    <a:pt x="1696" y="1110"/>
                    <a:pt x="2430" y="1077"/>
                  </a:cubicBezTo>
                  <a:close/>
                  <a:moveTo>
                    <a:pt x="2430" y="1"/>
                  </a:moveTo>
                  <a:cubicBezTo>
                    <a:pt x="1077" y="1"/>
                    <a:pt x="0" y="1077"/>
                    <a:pt x="0" y="2431"/>
                  </a:cubicBezTo>
                  <a:cubicBezTo>
                    <a:pt x="0" y="3768"/>
                    <a:pt x="1077" y="4861"/>
                    <a:pt x="2430" y="4861"/>
                  </a:cubicBezTo>
                  <a:cubicBezTo>
                    <a:pt x="3768" y="4861"/>
                    <a:pt x="4860" y="3768"/>
                    <a:pt x="4860" y="2431"/>
                  </a:cubicBezTo>
                  <a:cubicBezTo>
                    <a:pt x="4860" y="1077"/>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6"/>
            <p:cNvSpPr/>
            <p:nvPr/>
          </p:nvSpPr>
          <p:spPr>
            <a:xfrm>
              <a:off x="5027850" y="4265475"/>
              <a:ext cx="121125" cy="121525"/>
            </a:xfrm>
            <a:custGeom>
              <a:rect b="b" l="l" r="r" t="t"/>
              <a:pathLst>
                <a:path extrusionOk="0" h="4861" w="4845">
                  <a:moveTo>
                    <a:pt x="2447" y="1077"/>
                  </a:moveTo>
                  <a:cubicBezTo>
                    <a:pt x="3197" y="1077"/>
                    <a:pt x="3785" y="1697"/>
                    <a:pt x="3785" y="2431"/>
                  </a:cubicBezTo>
                  <a:cubicBezTo>
                    <a:pt x="3785" y="3181"/>
                    <a:pt x="3181" y="3768"/>
                    <a:pt x="2447" y="3768"/>
                  </a:cubicBezTo>
                  <a:cubicBezTo>
                    <a:pt x="1697" y="3768"/>
                    <a:pt x="1094" y="3165"/>
                    <a:pt x="1094" y="2431"/>
                  </a:cubicBezTo>
                  <a:cubicBezTo>
                    <a:pt x="1094" y="1697"/>
                    <a:pt x="1697" y="1110"/>
                    <a:pt x="2447" y="1077"/>
                  </a:cubicBezTo>
                  <a:close/>
                  <a:moveTo>
                    <a:pt x="2431" y="1"/>
                  </a:moveTo>
                  <a:cubicBezTo>
                    <a:pt x="1077" y="1"/>
                    <a:pt x="1" y="1077"/>
                    <a:pt x="1" y="2431"/>
                  </a:cubicBezTo>
                  <a:cubicBezTo>
                    <a:pt x="1" y="3768"/>
                    <a:pt x="1094" y="4861"/>
                    <a:pt x="2431" y="4861"/>
                  </a:cubicBezTo>
                  <a:cubicBezTo>
                    <a:pt x="3768" y="4861"/>
                    <a:pt x="4845" y="3768"/>
                    <a:pt x="4845" y="2431"/>
                  </a:cubicBezTo>
                  <a:cubicBezTo>
                    <a:pt x="4845" y="1077"/>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6"/>
            <p:cNvSpPr/>
            <p:nvPr/>
          </p:nvSpPr>
          <p:spPr>
            <a:xfrm>
              <a:off x="4813400" y="4265475"/>
              <a:ext cx="121125" cy="121525"/>
            </a:xfrm>
            <a:custGeom>
              <a:rect b="b" l="l" r="r" t="t"/>
              <a:pathLst>
                <a:path extrusionOk="0" h="4861" w="4845">
                  <a:moveTo>
                    <a:pt x="2447" y="1077"/>
                  </a:moveTo>
                  <a:cubicBezTo>
                    <a:pt x="3197" y="1077"/>
                    <a:pt x="3784" y="1697"/>
                    <a:pt x="3784" y="2431"/>
                  </a:cubicBezTo>
                  <a:cubicBezTo>
                    <a:pt x="3784" y="3181"/>
                    <a:pt x="3181" y="3768"/>
                    <a:pt x="2447" y="3768"/>
                  </a:cubicBezTo>
                  <a:cubicBezTo>
                    <a:pt x="1680" y="3768"/>
                    <a:pt x="1093" y="3165"/>
                    <a:pt x="1093" y="2431"/>
                  </a:cubicBezTo>
                  <a:cubicBezTo>
                    <a:pt x="1093" y="1697"/>
                    <a:pt x="1680" y="1110"/>
                    <a:pt x="2447" y="1077"/>
                  </a:cubicBezTo>
                  <a:close/>
                  <a:moveTo>
                    <a:pt x="2414" y="1"/>
                  </a:moveTo>
                  <a:cubicBezTo>
                    <a:pt x="1077" y="1"/>
                    <a:pt x="1" y="1077"/>
                    <a:pt x="1" y="2431"/>
                  </a:cubicBezTo>
                  <a:cubicBezTo>
                    <a:pt x="1" y="3768"/>
                    <a:pt x="1093" y="4861"/>
                    <a:pt x="2414" y="4861"/>
                  </a:cubicBezTo>
                  <a:cubicBezTo>
                    <a:pt x="3768" y="4861"/>
                    <a:pt x="4844" y="3768"/>
                    <a:pt x="4844" y="2431"/>
                  </a:cubicBezTo>
                  <a:cubicBezTo>
                    <a:pt x="4844" y="1077"/>
                    <a:pt x="3768"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46"/>
          <p:cNvGrpSpPr/>
          <p:nvPr/>
        </p:nvGrpSpPr>
        <p:grpSpPr>
          <a:xfrm flipH="1" rot="10800000">
            <a:off x="6701516" y="3712327"/>
            <a:ext cx="713798" cy="691120"/>
            <a:chOff x="4628300" y="2476425"/>
            <a:chExt cx="449325" cy="435050"/>
          </a:xfrm>
        </p:grpSpPr>
        <p:sp>
          <p:nvSpPr>
            <p:cNvPr id="809" name="Google Shape;809;p46"/>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6"/>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6"/>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6"/>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6"/>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6"/>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6"/>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6"/>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6"/>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6"/>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6"/>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6"/>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6"/>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6"/>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6"/>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6"/>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47"/>
          <p:cNvSpPr txBox="1"/>
          <p:nvPr>
            <p:ph type="title"/>
          </p:nvPr>
        </p:nvSpPr>
        <p:spPr>
          <a:xfrm>
            <a:off x="3654150" y="474850"/>
            <a:ext cx="50658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Suspension </a:t>
            </a:r>
            <a:r>
              <a:rPr lang="en">
                <a:highlight>
                  <a:schemeClr val="dk2"/>
                </a:highlight>
              </a:rPr>
              <a:t>points</a:t>
            </a:r>
            <a:endParaRPr>
              <a:highlight>
                <a:schemeClr val="dk2"/>
              </a:highlight>
            </a:endParaRPr>
          </a:p>
        </p:txBody>
      </p:sp>
      <p:sp>
        <p:nvSpPr>
          <p:cNvPr id="830" name="Google Shape;830;p47"/>
          <p:cNvSpPr/>
          <p:nvPr/>
        </p:nvSpPr>
        <p:spPr>
          <a:xfrm flipH="1">
            <a:off x="2783882" y="3548680"/>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7"/>
          <p:cNvSpPr/>
          <p:nvPr/>
        </p:nvSpPr>
        <p:spPr>
          <a:xfrm flipH="1">
            <a:off x="721225" y="3548680"/>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7"/>
          <p:cNvSpPr/>
          <p:nvPr/>
        </p:nvSpPr>
        <p:spPr>
          <a:xfrm flipH="1">
            <a:off x="3815204" y="3548680"/>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7"/>
          <p:cNvSpPr/>
          <p:nvPr/>
        </p:nvSpPr>
        <p:spPr>
          <a:xfrm flipH="1">
            <a:off x="1752554" y="3548680"/>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 name="Google Shape;834;p47"/>
          <p:cNvGrpSpPr/>
          <p:nvPr/>
        </p:nvGrpSpPr>
        <p:grpSpPr>
          <a:xfrm flipH="1">
            <a:off x="1947154" y="3728580"/>
            <a:ext cx="691100" cy="691100"/>
            <a:chOff x="2131850" y="2329250"/>
            <a:chExt cx="691100" cy="691100"/>
          </a:xfrm>
        </p:grpSpPr>
        <p:sp>
          <p:nvSpPr>
            <p:cNvPr id="835" name="Google Shape;835;p47"/>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7"/>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7"/>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7"/>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7"/>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7"/>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7"/>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7"/>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7"/>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 name="Google Shape;844;p47"/>
          <p:cNvSpPr/>
          <p:nvPr/>
        </p:nvSpPr>
        <p:spPr>
          <a:xfrm flipH="1">
            <a:off x="4985663" y="3795655"/>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 name="Google Shape;845;p47"/>
          <p:cNvGrpSpPr/>
          <p:nvPr/>
        </p:nvGrpSpPr>
        <p:grpSpPr>
          <a:xfrm flipH="1">
            <a:off x="3954325" y="3695555"/>
            <a:ext cx="772650" cy="757150"/>
            <a:chOff x="4805650" y="3629850"/>
            <a:chExt cx="772650" cy="757150"/>
          </a:xfrm>
        </p:grpSpPr>
        <p:sp>
          <p:nvSpPr>
            <p:cNvPr id="846" name="Google Shape;846;p47"/>
            <p:cNvSpPr/>
            <p:nvPr/>
          </p:nvSpPr>
          <p:spPr>
            <a:xfrm>
              <a:off x="5449450" y="3629850"/>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3" y="3784"/>
                    <a:pt x="1076" y="3165"/>
                    <a:pt x="1076" y="2431"/>
                  </a:cubicBezTo>
                  <a:cubicBezTo>
                    <a:pt x="1076" y="1697"/>
                    <a:pt x="1663" y="1110"/>
                    <a:pt x="2414" y="1093"/>
                  </a:cubicBezTo>
                  <a:close/>
                  <a:moveTo>
                    <a:pt x="2414" y="1"/>
                  </a:moveTo>
                  <a:cubicBezTo>
                    <a:pt x="1076" y="1"/>
                    <a:pt x="0" y="1093"/>
                    <a:pt x="0" y="2431"/>
                  </a:cubicBezTo>
                  <a:cubicBezTo>
                    <a:pt x="0" y="3784"/>
                    <a:pt x="1076" y="4861"/>
                    <a:pt x="2414" y="4861"/>
                  </a:cubicBezTo>
                  <a:cubicBezTo>
                    <a:pt x="3767" y="4861"/>
                    <a:pt x="4844" y="3784"/>
                    <a:pt x="4844" y="2431"/>
                  </a:cubicBezTo>
                  <a:cubicBezTo>
                    <a:pt x="4844" y="1093"/>
                    <a:pt x="3767" y="1"/>
                    <a:pt x="24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7"/>
            <p:cNvSpPr/>
            <p:nvPr/>
          </p:nvSpPr>
          <p:spPr>
            <a:xfrm>
              <a:off x="5234575" y="3629850"/>
              <a:ext cx="121525" cy="121525"/>
            </a:xfrm>
            <a:custGeom>
              <a:rect b="b" l="l" r="r" t="t"/>
              <a:pathLst>
                <a:path extrusionOk="0" h="4861" w="4861">
                  <a:moveTo>
                    <a:pt x="2430" y="1093"/>
                  </a:moveTo>
                  <a:cubicBezTo>
                    <a:pt x="3181" y="1093"/>
                    <a:pt x="3784" y="1697"/>
                    <a:pt x="3784" y="2431"/>
                  </a:cubicBezTo>
                  <a:cubicBezTo>
                    <a:pt x="3784" y="3181"/>
                    <a:pt x="3164" y="3784"/>
                    <a:pt x="2430" y="3784"/>
                  </a:cubicBezTo>
                  <a:cubicBezTo>
                    <a:pt x="1680" y="3784"/>
                    <a:pt x="1093" y="3165"/>
                    <a:pt x="1093" y="2431"/>
                  </a:cubicBezTo>
                  <a:cubicBezTo>
                    <a:pt x="1093" y="1697"/>
                    <a:pt x="1696" y="1110"/>
                    <a:pt x="2430" y="1093"/>
                  </a:cubicBezTo>
                  <a:close/>
                  <a:moveTo>
                    <a:pt x="2430" y="1"/>
                  </a:moveTo>
                  <a:cubicBezTo>
                    <a:pt x="1093" y="1"/>
                    <a:pt x="0" y="1093"/>
                    <a:pt x="0" y="2431"/>
                  </a:cubicBezTo>
                  <a:cubicBezTo>
                    <a:pt x="0" y="3784"/>
                    <a:pt x="1093" y="4861"/>
                    <a:pt x="2430" y="4861"/>
                  </a:cubicBezTo>
                  <a:cubicBezTo>
                    <a:pt x="3784" y="4861"/>
                    <a:pt x="4860" y="3784"/>
                    <a:pt x="4860" y="2431"/>
                  </a:cubicBezTo>
                  <a:cubicBezTo>
                    <a:pt x="4860" y="1093"/>
                    <a:pt x="3784" y="1"/>
                    <a:pt x="2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7"/>
            <p:cNvSpPr/>
            <p:nvPr/>
          </p:nvSpPr>
          <p:spPr>
            <a:xfrm>
              <a:off x="5020125" y="3629850"/>
              <a:ext cx="121100" cy="121525"/>
            </a:xfrm>
            <a:custGeom>
              <a:rect b="b" l="l" r="r" t="t"/>
              <a:pathLst>
                <a:path extrusionOk="0" h="4861" w="4844">
                  <a:moveTo>
                    <a:pt x="2430" y="1093"/>
                  </a:moveTo>
                  <a:cubicBezTo>
                    <a:pt x="3180" y="1093"/>
                    <a:pt x="3767" y="1697"/>
                    <a:pt x="3767" y="2431"/>
                  </a:cubicBezTo>
                  <a:cubicBezTo>
                    <a:pt x="3767" y="3181"/>
                    <a:pt x="3164" y="3784"/>
                    <a:pt x="2430" y="3784"/>
                  </a:cubicBezTo>
                  <a:cubicBezTo>
                    <a:pt x="1680" y="3784"/>
                    <a:pt x="1076" y="3165"/>
                    <a:pt x="1076" y="2431"/>
                  </a:cubicBezTo>
                  <a:cubicBezTo>
                    <a:pt x="1076" y="1697"/>
                    <a:pt x="1696" y="1110"/>
                    <a:pt x="2430" y="1093"/>
                  </a:cubicBezTo>
                  <a:close/>
                  <a:moveTo>
                    <a:pt x="2430" y="1"/>
                  </a:moveTo>
                  <a:cubicBezTo>
                    <a:pt x="1076" y="1"/>
                    <a:pt x="0" y="1093"/>
                    <a:pt x="0" y="2431"/>
                  </a:cubicBezTo>
                  <a:cubicBezTo>
                    <a:pt x="0" y="3784"/>
                    <a:pt x="1076" y="4861"/>
                    <a:pt x="2430" y="4861"/>
                  </a:cubicBezTo>
                  <a:cubicBezTo>
                    <a:pt x="3767" y="4861"/>
                    <a:pt x="4844" y="3784"/>
                    <a:pt x="4844" y="2431"/>
                  </a:cubicBezTo>
                  <a:cubicBezTo>
                    <a:pt x="4844" y="1093"/>
                    <a:pt x="3767" y="1"/>
                    <a:pt x="2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7"/>
            <p:cNvSpPr/>
            <p:nvPr/>
          </p:nvSpPr>
          <p:spPr>
            <a:xfrm>
              <a:off x="4805650" y="3629850"/>
              <a:ext cx="121125" cy="121525"/>
            </a:xfrm>
            <a:custGeom>
              <a:rect b="b" l="l" r="r" t="t"/>
              <a:pathLst>
                <a:path extrusionOk="0" h="4861" w="4845">
                  <a:moveTo>
                    <a:pt x="2431" y="1093"/>
                  </a:moveTo>
                  <a:cubicBezTo>
                    <a:pt x="3181" y="1093"/>
                    <a:pt x="3768" y="1697"/>
                    <a:pt x="3768" y="2431"/>
                  </a:cubicBezTo>
                  <a:cubicBezTo>
                    <a:pt x="3768" y="3181"/>
                    <a:pt x="3165" y="3784"/>
                    <a:pt x="2431" y="3784"/>
                  </a:cubicBezTo>
                  <a:cubicBezTo>
                    <a:pt x="1664" y="3784"/>
                    <a:pt x="1077" y="3165"/>
                    <a:pt x="1077" y="2431"/>
                  </a:cubicBezTo>
                  <a:cubicBezTo>
                    <a:pt x="1077" y="1697"/>
                    <a:pt x="1697" y="1110"/>
                    <a:pt x="2431" y="1093"/>
                  </a:cubicBezTo>
                  <a:close/>
                  <a:moveTo>
                    <a:pt x="2431" y="1"/>
                  </a:moveTo>
                  <a:cubicBezTo>
                    <a:pt x="1077" y="1"/>
                    <a:pt x="1" y="1093"/>
                    <a:pt x="1" y="2431"/>
                  </a:cubicBezTo>
                  <a:cubicBezTo>
                    <a:pt x="1" y="3784"/>
                    <a:pt x="1077" y="4861"/>
                    <a:pt x="2431" y="4861"/>
                  </a:cubicBezTo>
                  <a:cubicBezTo>
                    <a:pt x="3768" y="4861"/>
                    <a:pt x="4844" y="3784"/>
                    <a:pt x="4844" y="2431"/>
                  </a:cubicBezTo>
                  <a:cubicBezTo>
                    <a:pt x="4844" y="1093"/>
                    <a:pt x="3768" y="1"/>
                    <a:pt x="24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7"/>
            <p:cNvSpPr/>
            <p:nvPr/>
          </p:nvSpPr>
          <p:spPr>
            <a:xfrm>
              <a:off x="5451875" y="3841875"/>
              <a:ext cx="121125" cy="121525"/>
            </a:xfrm>
            <a:custGeom>
              <a:rect b="b" l="l" r="r" t="t"/>
              <a:pathLst>
                <a:path extrusionOk="0" h="4861" w="4845">
                  <a:moveTo>
                    <a:pt x="2431" y="1093"/>
                  </a:moveTo>
                  <a:cubicBezTo>
                    <a:pt x="3181" y="1093"/>
                    <a:pt x="3768" y="1696"/>
                    <a:pt x="3768" y="2430"/>
                  </a:cubicBezTo>
                  <a:cubicBezTo>
                    <a:pt x="3768" y="3180"/>
                    <a:pt x="3165" y="3784"/>
                    <a:pt x="2431" y="3784"/>
                  </a:cubicBezTo>
                  <a:cubicBezTo>
                    <a:pt x="1664" y="3784"/>
                    <a:pt x="1077" y="3164"/>
                    <a:pt x="1077" y="2430"/>
                  </a:cubicBezTo>
                  <a:cubicBezTo>
                    <a:pt x="1077" y="1696"/>
                    <a:pt x="1697" y="1093"/>
                    <a:pt x="2431" y="1093"/>
                  </a:cubicBezTo>
                  <a:close/>
                  <a:moveTo>
                    <a:pt x="2431" y="0"/>
                  </a:moveTo>
                  <a:cubicBezTo>
                    <a:pt x="1077" y="0"/>
                    <a:pt x="1" y="1093"/>
                    <a:pt x="1" y="2430"/>
                  </a:cubicBezTo>
                  <a:cubicBezTo>
                    <a:pt x="1" y="3784"/>
                    <a:pt x="1077" y="4860"/>
                    <a:pt x="2431" y="4860"/>
                  </a:cubicBezTo>
                  <a:cubicBezTo>
                    <a:pt x="3768" y="4860"/>
                    <a:pt x="4845" y="3784"/>
                    <a:pt x="4845" y="2430"/>
                  </a:cubicBezTo>
                  <a:cubicBezTo>
                    <a:pt x="4845" y="1093"/>
                    <a:pt x="3768"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7"/>
            <p:cNvSpPr/>
            <p:nvPr/>
          </p:nvSpPr>
          <p:spPr>
            <a:xfrm>
              <a:off x="5237425" y="3841875"/>
              <a:ext cx="121125" cy="121525"/>
            </a:xfrm>
            <a:custGeom>
              <a:rect b="b" l="l" r="r" t="t"/>
              <a:pathLst>
                <a:path extrusionOk="0" h="4861" w="4845">
                  <a:moveTo>
                    <a:pt x="2414" y="1093"/>
                  </a:moveTo>
                  <a:cubicBezTo>
                    <a:pt x="3181" y="1093"/>
                    <a:pt x="3768" y="1696"/>
                    <a:pt x="3768" y="2430"/>
                  </a:cubicBezTo>
                  <a:cubicBezTo>
                    <a:pt x="3768" y="3180"/>
                    <a:pt x="3148" y="3784"/>
                    <a:pt x="2414" y="3784"/>
                  </a:cubicBezTo>
                  <a:cubicBezTo>
                    <a:pt x="1664" y="3784"/>
                    <a:pt x="1077" y="3164"/>
                    <a:pt x="1077" y="2430"/>
                  </a:cubicBezTo>
                  <a:cubicBezTo>
                    <a:pt x="1077" y="1696"/>
                    <a:pt x="1680" y="1093"/>
                    <a:pt x="2414" y="1093"/>
                  </a:cubicBezTo>
                  <a:close/>
                  <a:moveTo>
                    <a:pt x="2414" y="0"/>
                  </a:moveTo>
                  <a:cubicBezTo>
                    <a:pt x="1077" y="0"/>
                    <a:pt x="1" y="1093"/>
                    <a:pt x="1" y="2430"/>
                  </a:cubicBezTo>
                  <a:cubicBezTo>
                    <a:pt x="1" y="3784"/>
                    <a:pt x="1077" y="4860"/>
                    <a:pt x="2414" y="4860"/>
                  </a:cubicBezTo>
                  <a:cubicBezTo>
                    <a:pt x="3768" y="4860"/>
                    <a:pt x="4844" y="3784"/>
                    <a:pt x="4844" y="2430"/>
                  </a:cubicBezTo>
                  <a:cubicBezTo>
                    <a:pt x="4844" y="1093"/>
                    <a:pt x="3768" y="0"/>
                    <a:pt x="24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7"/>
            <p:cNvSpPr/>
            <p:nvPr/>
          </p:nvSpPr>
          <p:spPr>
            <a:xfrm>
              <a:off x="5022550" y="3841875"/>
              <a:ext cx="121525" cy="121525"/>
            </a:xfrm>
            <a:custGeom>
              <a:rect b="b" l="l" r="r" t="t"/>
              <a:pathLst>
                <a:path extrusionOk="0" h="4861" w="4861">
                  <a:moveTo>
                    <a:pt x="2431" y="1093"/>
                  </a:moveTo>
                  <a:cubicBezTo>
                    <a:pt x="3181" y="1093"/>
                    <a:pt x="3784" y="1696"/>
                    <a:pt x="3784" y="2430"/>
                  </a:cubicBezTo>
                  <a:cubicBezTo>
                    <a:pt x="3784" y="3180"/>
                    <a:pt x="3165" y="3784"/>
                    <a:pt x="2431" y="3784"/>
                  </a:cubicBezTo>
                  <a:cubicBezTo>
                    <a:pt x="1681" y="3784"/>
                    <a:pt x="1094" y="3164"/>
                    <a:pt x="1094" y="2430"/>
                  </a:cubicBezTo>
                  <a:cubicBezTo>
                    <a:pt x="1094" y="1696"/>
                    <a:pt x="1697" y="1093"/>
                    <a:pt x="2431" y="1093"/>
                  </a:cubicBezTo>
                  <a:close/>
                  <a:moveTo>
                    <a:pt x="2431" y="0"/>
                  </a:moveTo>
                  <a:cubicBezTo>
                    <a:pt x="1077" y="0"/>
                    <a:pt x="1" y="1093"/>
                    <a:pt x="1" y="2430"/>
                  </a:cubicBezTo>
                  <a:cubicBezTo>
                    <a:pt x="1" y="3784"/>
                    <a:pt x="1094" y="4860"/>
                    <a:pt x="2431" y="4860"/>
                  </a:cubicBezTo>
                  <a:cubicBezTo>
                    <a:pt x="3784" y="4860"/>
                    <a:pt x="4861" y="3784"/>
                    <a:pt x="4861" y="2430"/>
                  </a:cubicBezTo>
                  <a:cubicBezTo>
                    <a:pt x="4861" y="1093"/>
                    <a:pt x="3784"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7"/>
            <p:cNvSpPr/>
            <p:nvPr/>
          </p:nvSpPr>
          <p:spPr>
            <a:xfrm>
              <a:off x="4808100" y="3841875"/>
              <a:ext cx="121525" cy="121525"/>
            </a:xfrm>
            <a:custGeom>
              <a:rect b="b" l="l" r="r" t="t"/>
              <a:pathLst>
                <a:path extrusionOk="0" h="4861" w="4861">
                  <a:moveTo>
                    <a:pt x="2447" y="1093"/>
                  </a:moveTo>
                  <a:cubicBezTo>
                    <a:pt x="3197" y="1093"/>
                    <a:pt x="3800" y="1696"/>
                    <a:pt x="3800" y="2430"/>
                  </a:cubicBezTo>
                  <a:cubicBezTo>
                    <a:pt x="3800" y="3180"/>
                    <a:pt x="3181" y="3784"/>
                    <a:pt x="2447" y="3784"/>
                  </a:cubicBezTo>
                  <a:cubicBezTo>
                    <a:pt x="1697" y="3784"/>
                    <a:pt x="1110" y="3164"/>
                    <a:pt x="1110" y="2430"/>
                  </a:cubicBezTo>
                  <a:cubicBezTo>
                    <a:pt x="1110" y="1696"/>
                    <a:pt x="1697" y="1093"/>
                    <a:pt x="2447" y="1093"/>
                  </a:cubicBezTo>
                  <a:close/>
                  <a:moveTo>
                    <a:pt x="2431" y="0"/>
                  </a:moveTo>
                  <a:cubicBezTo>
                    <a:pt x="1077" y="0"/>
                    <a:pt x="1" y="1093"/>
                    <a:pt x="1" y="2430"/>
                  </a:cubicBezTo>
                  <a:cubicBezTo>
                    <a:pt x="1" y="3784"/>
                    <a:pt x="1110" y="4860"/>
                    <a:pt x="2431" y="4860"/>
                  </a:cubicBezTo>
                  <a:cubicBezTo>
                    <a:pt x="3768" y="4860"/>
                    <a:pt x="4861" y="3784"/>
                    <a:pt x="4861" y="2430"/>
                  </a:cubicBezTo>
                  <a:cubicBezTo>
                    <a:pt x="4861" y="1093"/>
                    <a:pt x="3768" y="0"/>
                    <a:pt x="243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7"/>
            <p:cNvSpPr/>
            <p:nvPr/>
          </p:nvSpPr>
          <p:spPr>
            <a:xfrm>
              <a:off x="5454325" y="4053875"/>
              <a:ext cx="121525" cy="121525"/>
            </a:xfrm>
            <a:custGeom>
              <a:rect b="b" l="l" r="r" t="t"/>
              <a:pathLst>
                <a:path extrusionOk="0" h="4861" w="4861">
                  <a:moveTo>
                    <a:pt x="2431" y="1093"/>
                  </a:moveTo>
                  <a:cubicBezTo>
                    <a:pt x="3181" y="1093"/>
                    <a:pt x="3768" y="1697"/>
                    <a:pt x="3768" y="2431"/>
                  </a:cubicBezTo>
                  <a:cubicBezTo>
                    <a:pt x="3768" y="3181"/>
                    <a:pt x="3165" y="3784"/>
                    <a:pt x="2431" y="3784"/>
                  </a:cubicBezTo>
                  <a:cubicBezTo>
                    <a:pt x="1680" y="3784"/>
                    <a:pt x="1077" y="3165"/>
                    <a:pt x="1077" y="2431"/>
                  </a:cubicBezTo>
                  <a:cubicBezTo>
                    <a:pt x="1077" y="1681"/>
                    <a:pt x="1697" y="1093"/>
                    <a:pt x="2431" y="1093"/>
                  </a:cubicBezTo>
                  <a:close/>
                  <a:moveTo>
                    <a:pt x="2431" y="1"/>
                  </a:moveTo>
                  <a:cubicBezTo>
                    <a:pt x="1077" y="1"/>
                    <a:pt x="1" y="1093"/>
                    <a:pt x="1" y="2431"/>
                  </a:cubicBezTo>
                  <a:cubicBezTo>
                    <a:pt x="1" y="3752"/>
                    <a:pt x="1077" y="4861"/>
                    <a:pt x="2431" y="4861"/>
                  </a:cubicBezTo>
                  <a:cubicBezTo>
                    <a:pt x="3768" y="4861"/>
                    <a:pt x="4861" y="3784"/>
                    <a:pt x="4861" y="2431"/>
                  </a:cubicBezTo>
                  <a:cubicBezTo>
                    <a:pt x="4861" y="1093"/>
                    <a:pt x="3768" y="1"/>
                    <a:pt x="24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7"/>
            <p:cNvSpPr/>
            <p:nvPr/>
          </p:nvSpPr>
          <p:spPr>
            <a:xfrm>
              <a:off x="5239875" y="4053875"/>
              <a:ext cx="121125" cy="121525"/>
            </a:xfrm>
            <a:custGeom>
              <a:rect b="b" l="l" r="r" t="t"/>
              <a:pathLst>
                <a:path extrusionOk="0" h="4861" w="4845">
                  <a:moveTo>
                    <a:pt x="2430" y="1093"/>
                  </a:moveTo>
                  <a:cubicBezTo>
                    <a:pt x="3181" y="1093"/>
                    <a:pt x="3768" y="1697"/>
                    <a:pt x="3768" y="2431"/>
                  </a:cubicBezTo>
                  <a:cubicBezTo>
                    <a:pt x="3768" y="3181"/>
                    <a:pt x="3164" y="3784"/>
                    <a:pt x="2430" y="3784"/>
                  </a:cubicBezTo>
                  <a:cubicBezTo>
                    <a:pt x="1664" y="3784"/>
                    <a:pt x="1077" y="3165"/>
                    <a:pt x="1077" y="2431"/>
                  </a:cubicBezTo>
                  <a:cubicBezTo>
                    <a:pt x="1077" y="1681"/>
                    <a:pt x="1696" y="1093"/>
                    <a:pt x="2430" y="1093"/>
                  </a:cubicBezTo>
                  <a:close/>
                  <a:moveTo>
                    <a:pt x="2430" y="1"/>
                  </a:moveTo>
                  <a:cubicBezTo>
                    <a:pt x="1077" y="1"/>
                    <a:pt x="0" y="1093"/>
                    <a:pt x="0" y="2431"/>
                  </a:cubicBezTo>
                  <a:cubicBezTo>
                    <a:pt x="0" y="3752"/>
                    <a:pt x="1077" y="4861"/>
                    <a:pt x="2430" y="4861"/>
                  </a:cubicBezTo>
                  <a:cubicBezTo>
                    <a:pt x="3768" y="4861"/>
                    <a:pt x="4844" y="3784"/>
                    <a:pt x="4844" y="2431"/>
                  </a:cubicBezTo>
                  <a:cubicBezTo>
                    <a:pt x="4844" y="1093"/>
                    <a:pt x="3768" y="1"/>
                    <a:pt x="2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7"/>
            <p:cNvSpPr/>
            <p:nvPr/>
          </p:nvSpPr>
          <p:spPr>
            <a:xfrm>
              <a:off x="5025425" y="4053875"/>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4" y="3784"/>
                    <a:pt x="1076" y="3165"/>
                    <a:pt x="1076" y="2431"/>
                  </a:cubicBezTo>
                  <a:cubicBezTo>
                    <a:pt x="1076" y="1681"/>
                    <a:pt x="1680" y="1093"/>
                    <a:pt x="2414" y="1093"/>
                  </a:cubicBezTo>
                  <a:close/>
                  <a:moveTo>
                    <a:pt x="2414" y="1"/>
                  </a:moveTo>
                  <a:cubicBezTo>
                    <a:pt x="1076" y="1"/>
                    <a:pt x="0" y="1093"/>
                    <a:pt x="0" y="2431"/>
                  </a:cubicBezTo>
                  <a:cubicBezTo>
                    <a:pt x="0" y="3752"/>
                    <a:pt x="1076" y="4861"/>
                    <a:pt x="2414" y="4861"/>
                  </a:cubicBezTo>
                  <a:cubicBezTo>
                    <a:pt x="3767" y="4861"/>
                    <a:pt x="4844" y="3784"/>
                    <a:pt x="4844" y="2431"/>
                  </a:cubicBezTo>
                  <a:cubicBezTo>
                    <a:pt x="4844" y="1093"/>
                    <a:pt x="3767" y="1"/>
                    <a:pt x="24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7"/>
            <p:cNvSpPr/>
            <p:nvPr/>
          </p:nvSpPr>
          <p:spPr>
            <a:xfrm>
              <a:off x="4810550" y="4053875"/>
              <a:ext cx="121525" cy="121525"/>
            </a:xfrm>
            <a:custGeom>
              <a:rect b="b" l="l" r="r" t="t"/>
              <a:pathLst>
                <a:path extrusionOk="0" h="4861" w="4861">
                  <a:moveTo>
                    <a:pt x="2447" y="1093"/>
                  </a:moveTo>
                  <a:cubicBezTo>
                    <a:pt x="3213" y="1093"/>
                    <a:pt x="3800" y="1697"/>
                    <a:pt x="3800" y="2431"/>
                  </a:cubicBezTo>
                  <a:cubicBezTo>
                    <a:pt x="3800" y="3181"/>
                    <a:pt x="3181" y="3784"/>
                    <a:pt x="2447" y="3784"/>
                  </a:cubicBezTo>
                  <a:cubicBezTo>
                    <a:pt x="1697" y="3784"/>
                    <a:pt x="1109" y="3165"/>
                    <a:pt x="1109" y="2431"/>
                  </a:cubicBezTo>
                  <a:cubicBezTo>
                    <a:pt x="1109" y="1681"/>
                    <a:pt x="1697" y="1093"/>
                    <a:pt x="2447" y="1093"/>
                  </a:cubicBezTo>
                  <a:close/>
                  <a:moveTo>
                    <a:pt x="2430" y="1"/>
                  </a:moveTo>
                  <a:cubicBezTo>
                    <a:pt x="1093" y="1"/>
                    <a:pt x="0" y="1093"/>
                    <a:pt x="0" y="2431"/>
                  </a:cubicBezTo>
                  <a:cubicBezTo>
                    <a:pt x="0" y="3752"/>
                    <a:pt x="1109" y="4861"/>
                    <a:pt x="2430" y="4861"/>
                  </a:cubicBezTo>
                  <a:cubicBezTo>
                    <a:pt x="3784" y="4861"/>
                    <a:pt x="4860" y="3784"/>
                    <a:pt x="4860" y="2431"/>
                  </a:cubicBezTo>
                  <a:cubicBezTo>
                    <a:pt x="4860" y="1093"/>
                    <a:pt x="3784" y="1"/>
                    <a:pt x="2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7"/>
            <p:cNvSpPr/>
            <p:nvPr/>
          </p:nvSpPr>
          <p:spPr>
            <a:xfrm>
              <a:off x="5456775" y="4265475"/>
              <a:ext cx="121525" cy="121525"/>
            </a:xfrm>
            <a:custGeom>
              <a:rect b="b" l="l" r="r" t="t"/>
              <a:pathLst>
                <a:path extrusionOk="0" h="4861" w="4861">
                  <a:moveTo>
                    <a:pt x="2431" y="1077"/>
                  </a:moveTo>
                  <a:cubicBezTo>
                    <a:pt x="3181" y="1077"/>
                    <a:pt x="3784" y="1697"/>
                    <a:pt x="3784" y="2431"/>
                  </a:cubicBezTo>
                  <a:cubicBezTo>
                    <a:pt x="3784" y="3181"/>
                    <a:pt x="3164" y="3768"/>
                    <a:pt x="2431" y="3768"/>
                  </a:cubicBezTo>
                  <a:cubicBezTo>
                    <a:pt x="1680" y="3768"/>
                    <a:pt x="1093" y="3165"/>
                    <a:pt x="1093" y="2431"/>
                  </a:cubicBezTo>
                  <a:cubicBezTo>
                    <a:pt x="1093" y="1697"/>
                    <a:pt x="1697" y="1110"/>
                    <a:pt x="2431" y="1077"/>
                  </a:cubicBezTo>
                  <a:close/>
                  <a:moveTo>
                    <a:pt x="2431" y="1"/>
                  </a:moveTo>
                  <a:cubicBezTo>
                    <a:pt x="1093" y="1"/>
                    <a:pt x="1" y="1077"/>
                    <a:pt x="1" y="2431"/>
                  </a:cubicBezTo>
                  <a:cubicBezTo>
                    <a:pt x="1" y="3768"/>
                    <a:pt x="1093" y="4861"/>
                    <a:pt x="2431" y="4861"/>
                  </a:cubicBezTo>
                  <a:cubicBezTo>
                    <a:pt x="3784" y="4861"/>
                    <a:pt x="4861" y="3768"/>
                    <a:pt x="4861" y="2431"/>
                  </a:cubicBezTo>
                  <a:cubicBezTo>
                    <a:pt x="4861" y="1077"/>
                    <a:pt x="3784" y="1"/>
                    <a:pt x="24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7"/>
            <p:cNvSpPr/>
            <p:nvPr/>
          </p:nvSpPr>
          <p:spPr>
            <a:xfrm>
              <a:off x="5242325" y="4265475"/>
              <a:ext cx="121525" cy="121525"/>
            </a:xfrm>
            <a:custGeom>
              <a:rect b="b" l="l" r="r" t="t"/>
              <a:pathLst>
                <a:path extrusionOk="0" h="4861" w="4861">
                  <a:moveTo>
                    <a:pt x="2430" y="1077"/>
                  </a:moveTo>
                  <a:cubicBezTo>
                    <a:pt x="3180" y="1077"/>
                    <a:pt x="3768" y="1697"/>
                    <a:pt x="3768" y="2431"/>
                  </a:cubicBezTo>
                  <a:cubicBezTo>
                    <a:pt x="3768" y="3181"/>
                    <a:pt x="3164" y="3768"/>
                    <a:pt x="2430" y="3768"/>
                  </a:cubicBezTo>
                  <a:cubicBezTo>
                    <a:pt x="1680" y="3768"/>
                    <a:pt x="1077" y="3165"/>
                    <a:pt x="1077" y="2431"/>
                  </a:cubicBezTo>
                  <a:cubicBezTo>
                    <a:pt x="1077" y="1697"/>
                    <a:pt x="1696" y="1110"/>
                    <a:pt x="2430" y="1077"/>
                  </a:cubicBezTo>
                  <a:close/>
                  <a:moveTo>
                    <a:pt x="2430" y="1"/>
                  </a:moveTo>
                  <a:cubicBezTo>
                    <a:pt x="1077" y="1"/>
                    <a:pt x="0" y="1077"/>
                    <a:pt x="0" y="2431"/>
                  </a:cubicBezTo>
                  <a:cubicBezTo>
                    <a:pt x="0" y="3768"/>
                    <a:pt x="1077" y="4861"/>
                    <a:pt x="2430" y="4861"/>
                  </a:cubicBezTo>
                  <a:cubicBezTo>
                    <a:pt x="3768" y="4861"/>
                    <a:pt x="4860" y="3768"/>
                    <a:pt x="4860" y="2431"/>
                  </a:cubicBezTo>
                  <a:cubicBezTo>
                    <a:pt x="4860" y="1077"/>
                    <a:pt x="3768" y="1"/>
                    <a:pt x="24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7"/>
            <p:cNvSpPr/>
            <p:nvPr/>
          </p:nvSpPr>
          <p:spPr>
            <a:xfrm>
              <a:off x="5027850" y="4265475"/>
              <a:ext cx="121125" cy="121525"/>
            </a:xfrm>
            <a:custGeom>
              <a:rect b="b" l="l" r="r" t="t"/>
              <a:pathLst>
                <a:path extrusionOk="0" h="4861" w="4845">
                  <a:moveTo>
                    <a:pt x="2447" y="1077"/>
                  </a:moveTo>
                  <a:cubicBezTo>
                    <a:pt x="3197" y="1077"/>
                    <a:pt x="3785" y="1697"/>
                    <a:pt x="3785" y="2431"/>
                  </a:cubicBezTo>
                  <a:cubicBezTo>
                    <a:pt x="3785" y="3181"/>
                    <a:pt x="3181" y="3768"/>
                    <a:pt x="2447" y="3768"/>
                  </a:cubicBezTo>
                  <a:cubicBezTo>
                    <a:pt x="1697" y="3768"/>
                    <a:pt x="1094" y="3165"/>
                    <a:pt x="1094" y="2431"/>
                  </a:cubicBezTo>
                  <a:cubicBezTo>
                    <a:pt x="1094" y="1697"/>
                    <a:pt x="1697" y="1110"/>
                    <a:pt x="2447" y="1077"/>
                  </a:cubicBezTo>
                  <a:close/>
                  <a:moveTo>
                    <a:pt x="2431" y="1"/>
                  </a:moveTo>
                  <a:cubicBezTo>
                    <a:pt x="1077" y="1"/>
                    <a:pt x="1" y="1077"/>
                    <a:pt x="1" y="2431"/>
                  </a:cubicBezTo>
                  <a:cubicBezTo>
                    <a:pt x="1" y="3768"/>
                    <a:pt x="1094" y="4861"/>
                    <a:pt x="2431" y="4861"/>
                  </a:cubicBezTo>
                  <a:cubicBezTo>
                    <a:pt x="3768" y="4861"/>
                    <a:pt x="4845" y="3768"/>
                    <a:pt x="4845" y="2431"/>
                  </a:cubicBezTo>
                  <a:cubicBezTo>
                    <a:pt x="4845" y="1077"/>
                    <a:pt x="3768" y="1"/>
                    <a:pt x="243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7"/>
            <p:cNvSpPr/>
            <p:nvPr/>
          </p:nvSpPr>
          <p:spPr>
            <a:xfrm>
              <a:off x="4813400" y="4265475"/>
              <a:ext cx="121125" cy="121525"/>
            </a:xfrm>
            <a:custGeom>
              <a:rect b="b" l="l" r="r" t="t"/>
              <a:pathLst>
                <a:path extrusionOk="0" h="4861" w="4845">
                  <a:moveTo>
                    <a:pt x="2447" y="1077"/>
                  </a:moveTo>
                  <a:cubicBezTo>
                    <a:pt x="3197" y="1077"/>
                    <a:pt x="3784" y="1697"/>
                    <a:pt x="3784" y="2431"/>
                  </a:cubicBezTo>
                  <a:cubicBezTo>
                    <a:pt x="3784" y="3181"/>
                    <a:pt x="3181" y="3768"/>
                    <a:pt x="2447" y="3768"/>
                  </a:cubicBezTo>
                  <a:cubicBezTo>
                    <a:pt x="1680" y="3768"/>
                    <a:pt x="1093" y="3165"/>
                    <a:pt x="1093" y="2431"/>
                  </a:cubicBezTo>
                  <a:cubicBezTo>
                    <a:pt x="1093" y="1697"/>
                    <a:pt x="1680" y="1110"/>
                    <a:pt x="2447" y="1077"/>
                  </a:cubicBezTo>
                  <a:close/>
                  <a:moveTo>
                    <a:pt x="2414" y="1"/>
                  </a:moveTo>
                  <a:cubicBezTo>
                    <a:pt x="1077" y="1"/>
                    <a:pt x="1" y="1077"/>
                    <a:pt x="1" y="2431"/>
                  </a:cubicBezTo>
                  <a:cubicBezTo>
                    <a:pt x="1" y="3768"/>
                    <a:pt x="1093" y="4861"/>
                    <a:pt x="2414" y="4861"/>
                  </a:cubicBezTo>
                  <a:cubicBezTo>
                    <a:pt x="3768" y="4861"/>
                    <a:pt x="4844" y="3768"/>
                    <a:pt x="4844" y="2431"/>
                  </a:cubicBezTo>
                  <a:cubicBezTo>
                    <a:pt x="4844" y="1077"/>
                    <a:pt x="3768" y="1"/>
                    <a:pt x="241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2" name="Google Shape;862;p47"/>
          <p:cNvSpPr/>
          <p:nvPr/>
        </p:nvSpPr>
        <p:spPr>
          <a:xfrm rot="5400000">
            <a:off x="-537475" y="1790200"/>
            <a:ext cx="27552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3" name="Google Shape;863;p47"/>
          <p:cNvGrpSpPr/>
          <p:nvPr/>
        </p:nvGrpSpPr>
        <p:grpSpPr>
          <a:xfrm rot="10800000">
            <a:off x="848045" y="3728569"/>
            <a:ext cx="713798" cy="691120"/>
            <a:chOff x="4628300" y="2476425"/>
            <a:chExt cx="449325" cy="435050"/>
          </a:xfrm>
        </p:grpSpPr>
        <p:sp>
          <p:nvSpPr>
            <p:cNvPr id="864" name="Google Shape;864;p47"/>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7"/>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7"/>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7"/>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7"/>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7"/>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7"/>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7"/>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7"/>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7"/>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7"/>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7"/>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7"/>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7"/>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47"/>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7"/>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 name="Google Shape;880;p47"/>
          <p:cNvSpPr/>
          <p:nvPr/>
        </p:nvSpPr>
        <p:spPr>
          <a:xfrm flipH="1">
            <a:off x="3149304" y="3695561"/>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7"/>
          <p:cNvSpPr txBox="1"/>
          <p:nvPr>
            <p:ph idx="4294967295" type="subTitle"/>
          </p:nvPr>
        </p:nvSpPr>
        <p:spPr>
          <a:xfrm>
            <a:off x="1910175" y="1898125"/>
            <a:ext cx="826500" cy="790500"/>
          </a:xfrm>
          <a:prstGeom prst="rect">
            <a:avLst/>
          </a:prstGeom>
          <a:solidFill>
            <a:schemeClr val="accent1"/>
          </a:solidFill>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6000">
                <a:solidFill>
                  <a:schemeClr val="dk2"/>
                </a:solidFill>
                <a:latin typeface="Palanquin"/>
                <a:ea typeface="Palanquin"/>
                <a:cs typeface="Palanquin"/>
                <a:sym typeface="Palanquin"/>
              </a:rPr>
              <a:t>…</a:t>
            </a:r>
            <a:endParaRPr b="1" sz="6000">
              <a:solidFill>
                <a:schemeClr val="dk2"/>
              </a:solidFill>
              <a:latin typeface="Palanquin"/>
              <a:ea typeface="Palanquin"/>
              <a:cs typeface="Palanquin"/>
              <a:sym typeface="Palanquin"/>
            </a:endParaRPr>
          </a:p>
        </p:txBody>
      </p:sp>
      <p:sp>
        <p:nvSpPr>
          <p:cNvPr id="882" name="Google Shape;882;p47"/>
          <p:cNvSpPr txBox="1"/>
          <p:nvPr>
            <p:ph idx="1" type="subTitle"/>
          </p:nvPr>
        </p:nvSpPr>
        <p:spPr>
          <a:xfrm>
            <a:off x="3655188" y="2203956"/>
            <a:ext cx="5065800" cy="1229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They can also be used to generate </a:t>
            </a:r>
            <a:r>
              <a:rPr b="1" lang="en"/>
              <a:t>doubt or mystery</a:t>
            </a:r>
            <a:r>
              <a:rPr lang="en"/>
              <a:t>: </a:t>
            </a:r>
            <a:r>
              <a:rPr i="1" lang="en"/>
              <a:t>We will have to wait... the judge has the last word</a:t>
            </a:r>
            <a:r>
              <a:rPr lang="en"/>
              <a:t>. And to </a:t>
            </a:r>
            <a:r>
              <a:rPr b="1" lang="en"/>
              <a:t>complete sentences</a:t>
            </a:r>
            <a:r>
              <a:rPr lang="en"/>
              <a:t>: </a:t>
            </a:r>
            <a:r>
              <a:rPr i="1" lang="en"/>
              <a:t>You can imagine what I think...</a:t>
            </a:r>
            <a:endParaRPr i="1"/>
          </a:p>
        </p:txBody>
      </p:sp>
      <p:sp>
        <p:nvSpPr>
          <p:cNvPr id="883" name="Google Shape;883;p47"/>
          <p:cNvSpPr txBox="1"/>
          <p:nvPr>
            <p:ph idx="2" type="subTitle"/>
          </p:nvPr>
        </p:nvSpPr>
        <p:spPr>
          <a:xfrm>
            <a:off x="3654138" y="1133988"/>
            <a:ext cx="5067900" cy="98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suspension points have the same function as the word etcetera: </a:t>
            </a:r>
            <a:r>
              <a:rPr i="1" lang="en"/>
              <a:t>I went to the store and bought bananas, pears, apples…</a:t>
            </a:r>
            <a:endParaRPr i="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48"/>
          <p:cNvSpPr txBox="1"/>
          <p:nvPr>
            <p:ph idx="4294967295" type="subTitle"/>
          </p:nvPr>
        </p:nvSpPr>
        <p:spPr>
          <a:xfrm>
            <a:off x="7269550" y="1987675"/>
            <a:ext cx="826500" cy="917100"/>
          </a:xfrm>
          <a:prstGeom prst="rect">
            <a:avLst/>
          </a:prstGeom>
          <a:solidFill>
            <a:schemeClr val="accent1"/>
          </a:solidFill>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6000">
                <a:solidFill>
                  <a:schemeClr val="dk2"/>
                </a:solidFill>
                <a:latin typeface="Palanquin"/>
                <a:ea typeface="Palanquin"/>
                <a:cs typeface="Palanquin"/>
                <a:sym typeface="Palanquin"/>
              </a:rPr>
              <a:t>:</a:t>
            </a:r>
            <a:endParaRPr b="1" sz="6000">
              <a:solidFill>
                <a:schemeClr val="dk2"/>
              </a:solidFill>
              <a:latin typeface="Palanquin"/>
              <a:ea typeface="Palanquin"/>
              <a:cs typeface="Palanquin"/>
              <a:sym typeface="Palanquin"/>
            </a:endParaRPr>
          </a:p>
        </p:txBody>
      </p:sp>
      <p:sp>
        <p:nvSpPr>
          <p:cNvPr id="889" name="Google Shape;889;p48"/>
          <p:cNvSpPr txBox="1"/>
          <p:nvPr>
            <p:ph idx="4294967295" type="subTitle"/>
          </p:nvPr>
        </p:nvSpPr>
        <p:spPr>
          <a:xfrm>
            <a:off x="2627925" y="1277200"/>
            <a:ext cx="4096800" cy="2086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We use a colon </a:t>
            </a:r>
            <a:r>
              <a:rPr b="1" lang="en" sz="1600"/>
              <a:t>to introduce a list</a:t>
            </a:r>
            <a:r>
              <a:rPr lang="en" sz="1600"/>
              <a:t>, </a:t>
            </a:r>
            <a:r>
              <a:rPr b="1" lang="en" sz="1600"/>
              <a:t>a quotation </a:t>
            </a:r>
            <a:r>
              <a:rPr lang="en" sz="1600"/>
              <a:t>or speech or to </a:t>
            </a:r>
            <a:r>
              <a:rPr b="1" lang="en" sz="1600"/>
              <a:t>introduce an explanation</a:t>
            </a:r>
            <a:r>
              <a:rPr lang="en" sz="1600"/>
              <a:t> of the preceding clause. </a:t>
            </a:r>
            <a:r>
              <a:rPr i="1" lang="en" sz="1600"/>
              <a:t>Please bring the following items: a pen, paper, and a calculator</a:t>
            </a:r>
            <a:endParaRPr i="1" sz="1600"/>
          </a:p>
        </p:txBody>
      </p:sp>
      <p:sp>
        <p:nvSpPr>
          <p:cNvPr id="890" name="Google Shape;890;p48"/>
          <p:cNvSpPr txBox="1"/>
          <p:nvPr>
            <p:ph type="title"/>
          </p:nvPr>
        </p:nvSpPr>
        <p:spPr>
          <a:xfrm>
            <a:off x="2834674" y="474850"/>
            <a:ext cx="43059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highlight>
                  <a:schemeClr val="dk2"/>
                </a:highlight>
              </a:rPr>
              <a:t>Colon</a:t>
            </a:r>
            <a:endParaRPr>
              <a:highlight>
                <a:schemeClr val="dk2"/>
              </a:highlight>
            </a:endParaRPr>
          </a:p>
        </p:txBody>
      </p:sp>
      <p:sp>
        <p:nvSpPr>
          <p:cNvPr id="891" name="Google Shape;891;p48"/>
          <p:cNvSpPr/>
          <p:nvPr/>
        </p:nvSpPr>
        <p:spPr>
          <a:xfrm flipH="1">
            <a:off x="713228" y="358069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8"/>
          <p:cNvSpPr/>
          <p:nvPr/>
        </p:nvSpPr>
        <p:spPr>
          <a:xfrm flipH="1">
            <a:off x="713228" y="15348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8"/>
          <p:cNvSpPr/>
          <p:nvPr/>
        </p:nvSpPr>
        <p:spPr>
          <a:xfrm flipH="1">
            <a:off x="713228" y="51191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8"/>
          <p:cNvSpPr/>
          <p:nvPr/>
        </p:nvSpPr>
        <p:spPr>
          <a:xfrm flipH="1">
            <a:off x="713228" y="2557763"/>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 name="Google Shape;895;p48"/>
          <p:cNvGrpSpPr/>
          <p:nvPr/>
        </p:nvGrpSpPr>
        <p:grpSpPr>
          <a:xfrm flipH="1">
            <a:off x="698886" y="511896"/>
            <a:ext cx="1079585" cy="1083057"/>
            <a:chOff x="4620950" y="779925"/>
            <a:chExt cx="753900" cy="756325"/>
          </a:xfrm>
        </p:grpSpPr>
        <p:sp>
          <p:nvSpPr>
            <p:cNvPr id="896" name="Google Shape;896;p48"/>
            <p:cNvSpPr/>
            <p:nvPr/>
          </p:nvSpPr>
          <p:spPr>
            <a:xfrm>
              <a:off x="4620950" y="1079600"/>
              <a:ext cx="459525" cy="456650"/>
            </a:xfrm>
            <a:custGeom>
              <a:rect b="b" l="l" r="r" t="t"/>
              <a:pathLst>
                <a:path extrusionOk="0" h="18266" w="18381">
                  <a:moveTo>
                    <a:pt x="1" y="0"/>
                  </a:moveTo>
                  <a:lnTo>
                    <a:pt x="1" y="4289"/>
                  </a:lnTo>
                  <a:lnTo>
                    <a:pt x="14059" y="18266"/>
                  </a:lnTo>
                  <a:lnTo>
                    <a:pt x="18381" y="1826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8"/>
            <p:cNvSpPr/>
            <p:nvPr/>
          </p:nvSpPr>
          <p:spPr>
            <a:xfrm>
              <a:off x="4620950" y="1305475"/>
              <a:ext cx="232025" cy="230775"/>
            </a:xfrm>
            <a:custGeom>
              <a:rect b="b" l="l" r="r" t="t"/>
              <a:pathLst>
                <a:path extrusionOk="0" h="9231" w="9281">
                  <a:moveTo>
                    <a:pt x="1" y="0"/>
                  </a:moveTo>
                  <a:lnTo>
                    <a:pt x="1" y="4306"/>
                  </a:lnTo>
                  <a:lnTo>
                    <a:pt x="4975" y="9231"/>
                  </a:lnTo>
                  <a:lnTo>
                    <a:pt x="9281" y="9231"/>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8"/>
            <p:cNvSpPr/>
            <p:nvPr/>
          </p:nvSpPr>
          <p:spPr>
            <a:xfrm>
              <a:off x="4620950" y="881450"/>
              <a:ext cx="658500" cy="654800"/>
            </a:xfrm>
            <a:custGeom>
              <a:rect b="b" l="l" r="r" t="t"/>
              <a:pathLst>
                <a:path extrusionOk="0" h="26192" w="26340">
                  <a:moveTo>
                    <a:pt x="1" y="0"/>
                  </a:moveTo>
                  <a:lnTo>
                    <a:pt x="1" y="4289"/>
                  </a:lnTo>
                  <a:lnTo>
                    <a:pt x="22018" y="26192"/>
                  </a:lnTo>
                  <a:lnTo>
                    <a:pt x="26339" y="26192"/>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8"/>
            <p:cNvSpPr/>
            <p:nvPr/>
          </p:nvSpPr>
          <p:spPr>
            <a:xfrm>
              <a:off x="4620950" y="779925"/>
              <a:ext cx="753900" cy="756325"/>
            </a:xfrm>
            <a:custGeom>
              <a:rect b="b" l="l" r="r" t="t"/>
              <a:pathLst>
                <a:path extrusionOk="0" h="30253" w="30156">
                  <a:moveTo>
                    <a:pt x="1" y="0"/>
                  </a:moveTo>
                  <a:lnTo>
                    <a:pt x="1" y="408"/>
                  </a:lnTo>
                  <a:lnTo>
                    <a:pt x="29992" y="30253"/>
                  </a:lnTo>
                  <a:lnTo>
                    <a:pt x="30156" y="30253"/>
                  </a:lnTo>
                  <a:lnTo>
                    <a:pt x="30156" y="26143"/>
                  </a:lnTo>
                  <a:lnTo>
                    <a:pt x="38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8"/>
            <p:cNvSpPr/>
            <p:nvPr/>
          </p:nvSpPr>
          <p:spPr>
            <a:xfrm>
              <a:off x="4809725" y="779925"/>
              <a:ext cx="565125" cy="562675"/>
            </a:xfrm>
            <a:custGeom>
              <a:rect b="b" l="l" r="r" t="t"/>
              <a:pathLst>
                <a:path extrusionOk="0" h="22507" w="22605">
                  <a:moveTo>
                    <a:pt x="1" y="0"/>
                  </a:moveTo>
                  <a:lnTo>
                    <a:pt x="22605" y="22506"/>
                  </a:lnTo>
                  <a:lnTo>
                    <a:pt x="22605" y="18233"/>
                  </a:lnTo>
                  <a:lnTo>
                    <a:pt x="43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8"/>
            <p:cNvSpPr/>
            <p:nvPr/>
          </p:nvSpPr>
          <p:spPr>
            <a:xfrm>
              <a:off x="5009100" y="779925"/>
              <a:ext cx="365750" cy="364525"/>
            </a:xfrm>
            <a:custGeom>
              <a:rect b="b" l="l" r="r" t="t"/>
              <a:pathLst>
                <a:path extrusionOk="0" h="14581" w="14630">
                  <a:moveTo>
                    <a:pt x="1" y="0"/>
                  </a:moveTo>
                  <a:lnTo>
                    <a:pt x="14630" y="14580"/>
                  </a:lnTo>
                  <a:lnTo>
                    <a:pt x="14630" y="10307"/>
                  </a:lnTo>
                  <a:lnTo>
                    <a:pt x="4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8"/>
            <p:cNvSpPr/>
            <p:nvPr/>
          </p:nvSpPr>
          <p:spPr>
            <a:xfrm>
              <a:off x="5215825" y="779925"/>
              <a:ext cx="159025" cy="158625"/>
            </a:xfrm>
            <a:custGeom>
              <a:rect b="b" l="l" r="r" t="t"/>
              <a:pathLst>
                <a:path extrusionOk="0" h="6345" w="6361">
                  <a:moveTo>
                    <a:pt x="0" y="0"/>
                  </a:moveTo>
                  <a:lnTo>
                    <a:pt x="6361" y="6344"/>
                  </a:lnTo>
                  <a:lnTo>
                    <a:pt x="6361" y="2039"/>
                  </a:lnTo>
                  <a:lnTo>
                    <a:pt x="43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 name="Google Shape;903;p48"/>
          <p:cNvSpPr/>
          <p:nvPr/>
        </p:nvSpPr>
        <p:spPr>
          <a:xfrm rot="10800000">
            <a:off x="1744550" y="358069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8"/>
          <p:cNvSpPr/>
          <p:nvPr/>
        </p:nvSpPr>
        <p:spPr>
          <a:xfrm rot="10800000">
            <a:off x="2764800" y="358069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8"/>
          <p:cNvSpPr/>
          <p:nvPr/>
        </p:nvSpPr>
        <p:spPr>
          <a:xfrm flipH="1">
            <a:off x="1078657" y="1681718"/>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 name="Google Shape;906;p48"/>
          <p:cNvGrpSpPr/>
          <p:nvPr/>
        </p:nvGrpSpPr>
        <p:grpSpPr>
          <a:xfrm>
            <a:off x="893128" y="3760596"/>
            <a:ext cx="691100" cy="691100"/>
            <a:chOff x="2131850" y="2329250"/>
            <a:chExt cx="691100" cy="691100"/>
          </a:xfrm>
        </p:grpSpPr>
        <p:sp>
          <p:nvSpPr>
            <p:cNvPr id="907" name="Google Shape;907;p48"/>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8"/>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8"/>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8"/>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8"/>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8"/>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8"/>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8"/>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8"/>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 name="Google Shape;916;p48"/>
          <p:cNvSpPr/>
          <p:nvPr/>
        </p:nvSpPr>
        <p:spPr>
          <a:xfrm>
            <a:off x="3007275" y="3827671"/>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7" name="Google Shape;917;p48"/>
          <p:cNvGrpSpPr/>
          <p:nvPr/>
        </p:nvGrpSpPr>
        <p:grpSpPr>
          <a:xfrm>
            <a:off x="1906542" y="3727577"/>
            <a:ext cx="726916" cy="757138"/>
            <a:chOff x="1901001" y="3727577"/>
            <a:chExt cx="726916" cy="757138"/>
          </a:xfrm>
        </p:grpSpPr>
        <p:sp>
          <p:nvSpPr>
            <p:cNvPr id="918" name="Google Shape;918;p48"/>
            <p:cNvSpPr/>
            <p:nvPr/>
          </p:nvSpPr>
          <p:spPr>
            <a:xfrm>
              <a:off x="1901001" y="3727577"/>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8"/>
            <p:cNvSpPr/>
            <p:nvPr/>
          </p:nvSpPr>
          <p:spPr>
            <a:xfrm>
              <a:off x="2307876" y="3727577"/>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 name="Google Shape;920;p48"/>
          <p:cNvGrpSpPr/>
          <p:nvPr/>
        </p:nvGrpSpPr>
        <p:grpSpPr>
          <a:xfrm rot="10800000">
            <a:off x="933078" y="2681601"/>
            <a:ext cx="611200" cy="803225"/>
            <a:chOff x="3384350" y="2234650"/>
            <a:chExt cx="611200" cy="803225"/>
          </a:xfrm>
        </p:grpSpPr>
        <p:sp>
          <p:nvSpPr>
            <p:cNvPr id="921" name="Google Shape;921;p48"/>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8"/>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48"/>
          <p:cNvGrpSpPr/>
          <p:nvPr/>
        </p:nvGrpSpPr>
        <p:grpSpPr>
          <a:xfrm>
            <a:off x="3952572" y="3790971"/>
            <a:ext cx="630350" cy="630350"/>
            <a:chOff x="3341950" y="858600"/>
            <a:chExt cx="630350" cy="630350"/>
          </a:xfrm>
        </p:grpSpPr>
        <p:sp>
          <p:nvSpPr>
            <p:cNvPr id="924" name="Google Shape;924;p48"/>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8"/>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8"/>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8"/>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8"/>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8"/>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8"/>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8"/>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49"/>
          <p:cNvSpPr txBox="1"/>
          <p:nvPr>
            <p:ph idx="4294967295" type="subTitle"/>
          </p:nvPr>
        </p:nvSpPr>
        <p:spPr>
          <a:xfrm>
            <a:off x="6108350" y="1728550"/>
            <a:ext cx="826500" cy="1086000"/>
          </a:xfrm>
          <a:prstGeom prst="rect">
            <a:avLst/>
          </a:prstGeom>
          <a:solidFill>
            <a:schemeClr val="accent1"/>
          </a:solidFill>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6000">
                <a:solidFill>
                  <a:schemeClr val="dk2"/>
                </a:solidFill>
                <a:latin typeface="Palanquin"/>
                <a:ea typeface="Palanquin"/>
                <a:cs typeface="Palanquin"/>
                <a:sym typeface="Palanquin"/>
              </a:rPr>
              <a:t>( )</a:t>
            </a:r>
            <a:endParaRPr b="1" sz="6000">
              <a:solidFill>
                <a:schemeClr val="dk2"/>
              </a:solidFill>
              <a:latin typeface="Palanquin"/>
              <a:ea typeface="Palanquin"/>
              <a:cs typeface="Palanquin"/>
              <a:sym typeface="Palanquin"/>
            </a:endParaRPr>
          </a:p>
        </p:txBody>
      </p:sp>
      <p:sp>
        <p:nvSpPr>
          <p:cNvPr id="937" name="Google Shape;937;p49"/>
          <p:cNvSpPr/>
          <p:nvPr/>
        </p:nvSpPr>
        <p:spPr>
          <a:xfrm>
            <a:off x="7379873" y="2505709"/>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9"/>
          <p:cNvSpPr txBox="1"/>
          <p:nvPr>
            <p:ph idx="4294967295" type="subTitle"/>
          </p:nvPr>
        </p:nvSpPr>
        <p:spPr>
          <a:xfrm>
            <a:off x="720000" y="1170256"/>
            <a:ext cx="4995000" cy="2202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Parentheses appear in a text when it is necessary to make a certain </a:t>
            </a:r>
            <a:r>
              <a:rPr b="1" lang="en" sz="1600"/>
              <a:t>clarification or to share relevant additional information</a:t>
            </a:r>
            <a:r>
              <a:rPr lang="en" sz="1600"/>
              <a:t>: </a:t>
            </a:r>
            <a:r>
              <a:rPr i="1" lang="en" sz="1600"/>
              <a:t>The teacher worked for many years at the school (2003-2023)</a:t>
            </a:r>
            <a:r>
              <a:rPr lang="en" sz="1600"/>
              <a:t>; </a:t>
            </a:r>
            <a:r>
              <a:rPr i="1" lang="en" sz="1600"/>
              <a:t>I met the saleswoman (the woman who helped me choose my graduation dress) at the subway station</a:t>
            </a:r>
            <a:endParaRPr i="1" sz="1600"/>
          </a:p>
        </p:txBody>
      </p:sp>
      <p:sp>
        <p:nvSpPr>
          <p:cNvPr id="939" name="Google Shape;939;p49"/>
          <p:cNvSpPr txBox="1"/>
          <p:nvPr>
            <p:ph type="title"/>
          </p:nvPr>
        </p:nvSpPr>
        <p:spPr>
          <a:xfrm>
            <a:off x="720000" y="474850"/>
            <a:ext cx="31719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Parentheses</a:t>
            </a:r>
            <a:endParaRPr/>
          </a:p>
        </p:txBody>
      </p:sp>
      <p:sp>
        <p:nvSpPr>
          <p:cNvPr id="940" name="Google Shape;940;p49"/>
          <p:cNvSpPr/>
          <p:nvPr/>
        </p:nvSpPr>
        <p:spPr>
          <a:xfrm>
            <a:off x="5317219" y="354867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9"/>
          <p:cNvSpPr/>
          <p:nvPr/>
        </p:nvSpPr>
        <p:spPr>
          <a:xfrm>
            <a:off x="7379873" y="354867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9"/>
          <p:cNvSpPr/>
          <p:nvPr/>
        </p:nvSpPr>
        <p:spPr>
          <a:xfrm>
            <a:off x="6348547" y="354867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 name="Google Shape;943;p49"/>
          <p:cNvGrpSpPr/>
          <p:nvPr/>
        </p:nvGrpSpPr>
        <p:grpSpPr>
          <a:xfrm>
            <a:off x="6513747" y="3728575"/>
            <a:ext cx="691100" cy="691100"/>
            <a:chOff x="2131850" y="2329250"/>
            <a:chExt cx="691100" cy="691100"/>
          </a:xfrm>
        </p:grpSpPr>
        <p:sp>
          <p:nvSpPr>
            <p:cNvPr id="944" name="Google Shape;944;p49"/>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9"/>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49"/>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49"/>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49"/>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9"/>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49"/>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49"/>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9"/>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 name="Google Shape;953;p49"/>
          <p:cNvSpPr/>
          <p:nvPr/>
        </p:nvSpPr>
        <p:spPr>
          <a:xfrm>
            <a:off x="7622361" y="2763288"/>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49"/>
          <p:cNvSpPr/>
          <p:nvPr/>
        </p:nvSpPr>
        <p:spPr>
          <a:xfrm rot="5400000">
            <a:off x="7444650" y="1265050"/>
            <a:ext cx="17049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49"/>
          <p:cNvSpPr/>
          <p:nvPr/>
        </p:nvSpPr>
        <p:spPr>
          <a:xfrm>
            <a:off x="5476263" y="3777275"/>
            <a:ext cx="593700" cy="593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 name="Google Shape;956;p49"/>
          <p:cNvGrpSpPr/>
          <p:nvPr/>
        </p:nvGrpSpPr>
        <p:grpSpPr>
          <a:xfrm>
            <a:off x="7599723" y="3672513"/>
            <a:ext cx="611200" cy="803225"/>
            <a:chOff x="3384350" y="2234650"/>
            <a:chExt cx="611200" cy="803225"/>
          </a:xfrm>
        </p:grpSpPr>
        <p:sp>
          <p:nvSpPr>
            <p:cNvPr id="957" name="Google Shape;957;p49"/>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9"/>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 name="Google Shape;959;p49"/>
          <p:cNvGrpSpPr/>
          <p:nvPr/>
        </p:nvGrpSpPr>
        <p:grpSpPr>
          <a:xfrm>
            <a:off x="4483901" y="3728565"/>
            <a:ext cx="713798" cy="691120"/>
            <a:chOff x="4628300" y="2476425"/>
            <a:chExt cx="449325" cy="435050"/>
          </a:xfrm>
        </p:grpSpPr>
        <p:sp>
          <p:nvSpPr>
            <p:cNvPr id="960" name="Google Shape;960;p49"/>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9"/>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9"/>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9"/>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9"/>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9"/>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9"/>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9"/>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9"/>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49"/>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49"/>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49"/>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49"/>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49"/>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49"/>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49"/>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50"/>
          <p:cNvSpPr txBox="1"/>
          <p:nvPr>
            <p:ph idx="4294967295" type="subTitle"/>
          </p:nvPr>
        </p:nvSpPr>
        <p:spPr>
          <a:xfrm>
            <a:off x="1286825" y="1728550"/>
            <a:ext cx="1083900" cy="1086000"/>
          </a:xfrm>
          <a:prstGeom prst="rect">
            <a:avLst/>
          </a:prstGeom>
          <a:solidFill>
            <a:schemeClr val="accent1"/>
          </a:solidFill>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6000">
                <a:solidFill>
                  <a:schemeClr val="dk2"/>
                </a:solidFill>
                <a:latin typeface="Palanquin"/>
                <a:ea typeface="Palanquin"/>
                <a:cs typeface="Palanquin"/>
                <a:sym typeface="Palanquin"/>
              </a:rPr>
              <a:t>[ ]</a:t>
            </a:r>
            <a:endParaRPr b="1" sz="6000">
              <a:solidFill>
                <a:schemeClr val="dk2"/>
              </a:solidFill>
              <a:latin typeface="Palanquin"/>
              <a:ea typeface="Palanquin"/>
              <a:cs typeface="Palanquin"/>
              <a:sym typeface="Palanquin"/>
            </a:endParaRPr>
          </a:p>
        </p:txBody>
      </p:sp>
      <p:sp>
        <p:nvSpPr>
          <p:cNvPr id="981" name="Google Shape;981;p50"/>
          <p:cNvSpPr txBox="1"/>
          <p:nvPr>
            <p:ph idx="4294967295" type="subTitle"/>
          </p:nvPr>
        </p:nvSpPr>
        <p:spPr>
          <a:xfrm>
            <a:off x="2669600" y="1170256"/>
            <a:ext cx="5179200" cy="2202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Brackets are used when a textual quotation is very long and a c</a:t>
            </a:r>
            <a:r>
              <a:rPr b="1" lang="en" sz="1600"/>
              <a:t>ertain part of it is omitted</a:t>
            </a:r>
            <a:r>
              <a:rPr lang="en" sz="1600"/>
              <a:t>. </a:t>
            </a:r>
            <a:r>
              <a:rPr i="1" lang="en" sz="1600"/>
              <a:t>"Neuroscience allows the brain to develop in a positive way if we know how to send information [...], so as a teacher I have to train myself to help my students build new learning."</a:t>
            </a:r>
            <a:endParaRPr i="1" sz="1600"/>
          </a:p>
        </p:txBody>
      </p:sp>
      <p:sp>
        <p:nvSpPr>
          <p:cNvPr id="982" name="Google Shape;982;p50"/>
          <p:cNvSpPr txBox="1"/>
          <p:nvPr>
            <p:ph type="title"/>
          </p:nvPr>
        </p:nvSpPr>
        <p:spPr>
          <a:xfrm>
            <a:off x="2262350" y="474850"/>
            <a:ext cx="61617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Brackets</a:t>
            </a:r>
            <a:endParaRPr/>
          </a:p>
        </p:txBody>
      </p:sp>
      <p:sp>
        <p:nvSpPr>
          <p:cNvPr id="983" name="Google Shape;983;p50"/>
          <p:cNvSpPr/>
          <p:nvPr/>
        </p:nvSpPr>
        <p:spPr>
          <a:xfrm flipH="1">
            <a:off x="2775882" y="354867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0"/>
          <p:cNvSpPr/>
          <p:nvPr/>
        </p:nvSpPr>
        <p:spPr>
          <a:xfrm flipH="1">
            <a:off x="713226" y="354867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0"/>
          <p:cNvSpPr/>
          <p:nvPr/>
        </p:nvSpPr>
        <p:spPr>
          <a:xfrm flipH="1">
            <a:off x="1744554" y="354867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 name="Google Shape;986;p50"/>
          <p:cNvGrpSpPr/>
          <p:nvPr/>
        </p:nvGrpSpPr>
        <p:grpSpPr>
          <a:xfrm flipH="1">
            <a:off x="3946354" y="3728575"/>
            <a:ext cx="691100" cy="691100"/>
            <a:chOff x="2131850" y="2329250"/>
            <a:chExt cx="691100" cy="691100"/>
          </a:xfrm>
        </p:grpSpPr>
        <p:sp>
          <p:nvSpPr>
            <p:cNvPr id="987" name="Google Shape;987;p50"/>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0"/>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0"/>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0"/>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0"/>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0"/>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0"/>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0"/>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0"/>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 name="Google Shape;996;p50"/>
          <p:cNvSpPr/>
          <p:nvPr/>
        </p:nvSpPr>
        <p:spPr>
          <a:xfrm flipH="1">
            <a:off x="2989764" y="3777275"/>
            <a:ext cx="593700" cy="593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 name="Google Shape;997;p50"/>
          <p:cNvGrpSpPr/>
          <p:nvPr/>
        </p:nvGrpSpPr>
        <p:grpSpPr>
          <a:xfrm flipH="1" rot="10800000">
            <a:off x="919887" y="3758950"/>
            <a:ext cx="630350" cy="630350"/>
            <a:chOff x="3341950" y="858600"/>
            <a:chExt cx="630350" cy="630350"/>
          </a:xfrm>
        </p:grpSpPr>
        <p:sp>
          <p:nvSpPr>
            <p:cNvPr id="998" name="Google Shape;998;p50"/>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0"/>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0"/>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0"/>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0"/>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0"/>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0"/>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0"/>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 name="Google Shape;1006;p50"/>
          <p:cNvGrpSpPr/>
          <p:nvPr/>
        </p:nvGrpSpPr>
        <p:grpSpPr>
          <a:xfrm rot="10800000">
            <a:off x="1883679" y="3695550"/>
            <a:ext cx="772650" cy="757150"/>
            <a:chOff x="4805650" y="3629850"/>
            <a:chExt cx="772650" cy="757150"/>
          </a:xfrm>
        </p:grpSpPr>
        <p:sp>
          <p:nvSpPr>
            <p:cNvPr id="1007" name="Google Shape;1007;p50"/>
            <p:cNvSpPr/>
            <p:nvPr/>
          </p:nvSpPr>
          <p:spPr>
            <a:xfrm>
              <a:off x="5449450" y="3629850"/>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3" y="3784"/>
                    <a:pt x="1076" y="3165"/>
                    <a:pt x="1076" y="2431"/>
                  </a:cubicBezTo>
                  <a:cubicBezTo>
                    <a:pt x="1076" y="1697"/>
                    <a:pt x="1663" y="1110"/>
                    <a:pt x="2414" y="1093"/>
                  </a:cubicBezTo>
                  <a:close/>
                  <a:moveTo>
                    <a:pt x="2414" y="1"/>
                  </a:moveTo>
                  <a:cubicBezTo>
                    <a:pt x="1076" y="1"/>
                    <a:pt x="0" y="1093"/>
                    <a:pt x="0" y="2431"/>
                  </a:cubicBezTo>
                  <a:cubicBezTo>
                    <a:pt x="0" y="3784"/>
                    <a:pt x="1076" y="4861"/>
                    <a:pt x="2414" y="4861"/>
                  </a:cubicBezTo>
                  <a:cubicBezTo>
                    <a:pt x="3767" y="4861"/>
                    <a:pt x="4844" y="3784"/>
                    <a:pt x="4844" y="2431"/>
                  </a:cubicBezTo>
                  <a:cubicBezTo>
                    <a:pt x="4844" y="1093"/>
                    <a:pt x="3767" y="1"/>
                    <a:pt x="24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0"/>
            <p:cNvSpPr/>
            <p:nvPr/>
          </p:nvSpPr>
          <p:spPr>
            <a:xfrm>
              <a:off x="5234575" y="3629850"/>
              <a:ext cx="121525" cy="121525"/>
            </a:xfrm>
            <a:custGeom>
              <a:rect b="b" l="l" r="r" t="t"/>
              <a:pathLst>
                <a:path extrusionOk="0" h="4861" w="4861">
                  <a:moveTo>
                    <a:pt x="2430" y="1093"/>
                  </a:moveTo>
                  <a:cubicBezTo>
                    <a:pt x="3181" y="1093"/>
                    <a:pt x="3784" y="1697"/>
                    <a:pt x="3784" y="2431"/>
                  </a:cubicBezTo>
                  <a:cubicBezTo>
                    <a:pt x="3784" y="3181"/>
                    <a:pt x="3164" y="3784"/>
                    <a:pt x="2430" y="3784"/>
                  </a:cubicBezTo>
                  <a:cubicBezTo>
                    <a:pt x="1680" y="3784"/>
                    <a:pt x="1093" y="3165"/>
                    <a:pt x="1093" y="2431"/>
                  </a:cubicBezTo>
                  <a:cubicBezTo>
                    <a:pt x="1093" y="1697"/>
                    <a:pt x="1696" y="1110"/>
                    <a:pt x="2430" y="1093"/>
                  </a:cubicBezTo>
                  <a:close/>
                  <a:moveTo>
                    <a:pt x="2430" y="1"/>
                  </a:moveTo>
                  <a:cubicBezTo>
                    <a:pt x="1093" y="1"/>
                    <a:pt x="0" y="1093"/>
                    <a:pt x="0" y="2431"/>
                  </a:cubicBezTo>
                  <a:cubicBezTo>
                    <a:pt x="0" y="3784"/>
                    <a:pt x="1093" y="4861"/>
                    <a:pt x="2430" y="4861"/>
                  </a:cubicBezTo>
                  <a:cubicBezTo>
                    <a:pt x="3784" y="4861"/>
                    <a:pt x="4860" y="3784"/>
                    <a:pt x="4860" y="2431"/>
                  </a:cubicBezTo>
                  <a:cubicBezTo>
                    <a:pt x="4860" y="1093"/>
                    <a:pt x="3784" y="1"/>
                    <a:pt x="2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0"/>
            <p:cNvSpPr/>
            <p:nvPr/>
          </p:nvSpPr>
          <p:spPr>
            <a:xfrm>
              <a:off x="5020125" y="3629850"/>
              <a:ext cx="121100" cy="121525"/>
            </a:xfrm>
            <a:custGeom>
              <a:rect b="b" l="l" r="r" t="t"/>
              <a:pathLst>
                <a:path extrusionOk="0" h="4861" w="4844">
                  <a:moveTo>
                    <a:pt x="2430" y="1093"/>
                  </a:moveTo>
                  <a:cubicBezTo>
                    <a:pt x="3180" y="1093"/>
                    <a:pt x="3767" y="1697"/>
                    <a:pt x="3767" y="2431"/>
                  </a:cubicBezTo>
                  <a:cubicBezTo>
                    <a:pt x="3767" y="3181"/>
                    <a:pt x="3164" y="3784"/>
                    <a:pt x="2430" y="3784"/>
                  </a:cubicBezTo>
                  <a:cubicBezTo>
                    <a:pt x="1680" y="3784"/>
                    <a:pt x="1076" y="3165"/>
                    <a:pt x="1076" y="2431"/>
                  </a:cubicBezTo>
                  <a:cubicBezTo>
                    <a:pt x="1076" y="1697"/>
                    <a:pt x="1696" y="1110"/>
                    <a:pt x="2430" y="1093"/>
                  </a:cubicBezTo>
                  <a:close/>
                  <a:moveTo>
                    <a:pt x="2430" y="1"/>
                  </a:moveTo>
                  <a:cubicBezTo>
                    <a:pt x="1076" y="1"/>
                    <a:pt x="0" y="1093"/>
                    <a:pt x="0" y="2431"/>
                  </a:cubicBezTo>
                  <a:cubicBezTo>
                    <a:pt x="0" y="3784"/>
                    <a:pt x="1076" y="4861"/>
                    <a:pt x="2430" y="4861"/>
                  </a:cubicBezTo>
                  <a:cubicBezTo>
                    <a:pt x="3767" y="4861"/>
                    <a:pt x="4844" y="3784"/>
                    <a:pt x="4844" y="2431"/>
                  </a:cubicBezTo>
                  <a:cubicBezTo>
                    <a:pt x="4844" y="1093"/>
                    <a:pt x="3767" y="1"/>
                    <a:pt x="2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0"/>
            <p:cNvSpPr/>
            <p:nvPr/>
          </p:nvSpPr>
          <p:spPr>
            <a:xfrm>
              <a:off x="4805650" y="3629850"/>
              <a:ext cx="121125" cy="121525"/>
            </a:xfrm>
            <a:custGeom>
              <a:rect b="b" l="l" r="r" t="t"/>
              <a:pathLst>
                <a:path extrusionOk="0" h="4861" w="4845">
                  <a:moveTo>
                    <a:pt x="2431" y="1093"/>
                  </a:moveTo>
                  <a:cubicBezTo>
                    <a:pt x="3181" y="1093"/>
                    <a:pt x="3768" y="1697"/>
                    <a:pt x="3768" y="2431"/>
                  </a:cubicBezTo>
                  <a:cubicBezTo>
                    <a:pt x="3768" y="3181"/>
                    <a:pt x="3165" y="3784"/>
                    <a:pt x="2431" y="3784"/>
                  </a:cubicBezTo>
                  <a:cubicBezTo>
                    <a:pt x="1664" y="3784"/>
                    <a:pt x="1077" y="3165"/>
                    <a:pt x="1077" y="2431"/>
                  </a:cubicBezTo>
                  <a:cubicBezTo>
                    <a:pt x="1077" y="1697"/>
                    <a:pt x="1697" y="1110"/>
                    <a:pt x="2431" y="1093"/>
                  </a:cubicBezTo>
                  <a:close/>
                  <a:moveTo>
                    <a:pt x="2431" y="1"/>
                  </a:moveTo>
                  <a:cubicBezTo>
                    <a:pt x="1077" y="1"/>
                    <a:pt x="1" y="1093"/>
                    <a:pt x="1" y="2431"/>
                  </a:cubicBezTo>
                  <a:cubicBezTo>
                    <a:pt x="1" y="3784"/>
                    <a:pt x="1077" y="4861"/>
                    <a:pt x="2431" y="4861"/>
                  </a:cubicBezTo>
                  <a:cubicBezTo>
                    <a:pt x="3768" y="4861"/>
                    <a:pt x="4844" y="3784"/>
                    <a:pt x="4844" y="2431"/>
                  </a:cubicBezTo>
                  <a:cubicBezTo>
                    <a:pt x="4844" y="1093"/>
                    <a:pt x="3768" y="1"/>
                    <a:pt x="24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0"/>
            <p:cNvSpPr/>
            <p:nvPr/>
          </p:nvSpPr>
          <p:spPr>
            <a:xfrm>
              <a:off x="5451875" y="3841875"/>
              <a:ext cx="121125" cy="121525"/>
            </a:xfrm>
            <a:custGeom>
              <a:rect b="b" l="l" r="r" t="t"/>
              <a:pathLst>
                <a:path extrusionOk="0" h="4861" w="4845">
                  <a:moveTo>
                    <a:pt x="2431" y="1093"/>
                  </a:moveTo>
                  <a:cubicBezTo>
                    <a:pt x="3181" y="1093"/>
                    <a:pt x="3768" y="1696"/>
                    <a:pt x="3768" y="2430"/>
                  </a:cubicBezTo>
                  <a:cubicBezTo>
                    <a:pt x="3768" y="3180"/>
                    <a:pt x="3165" y="3784"/>
                    <a:pt x="2431" y="3784"/>
                  </a:cubicBezTo>
                  <a:cubicBezTo>
                    <a:pt x="1664" y="3784"/>
                    <a:pt x="1077" y="3164"/>
                    <a:pt x="1077" y="2430"/>
                  </a:cubicBezTo>
                  <a:cubicBezTo>
                    <a:pt x="1077" y="1696"/>
                    <a:pt x="1697" y="1093"/>
                    <a:pt x="2431" y="1093"/>
                  </a:cubicBezTo>
                  <a:close/>
                  <a:moveTo>
                    <a:pt x="2431" y="0"/>
                  </a:moveTo>
                  <a:cubicBezTo>
                    <a:pt x="1077" y="0"/>
                    <a:pt x="1" y="1093"/>
                    <a:pt x="1" y="2430"/>
                  </a:cubicBezTo>
                  <a:cubicBezTo>
                    <a:pt x="1" y="3784"/>
                    <a:pt x="1077" y="4860"/>
                    <a:pt x="2431" y="4860"/>
                  </a:cubicBezTo>
                  <a:cubicBezTo>
                    <a:pt x="3768" y="4860"/>
                    <a:pt x="4845" y="3784"/>
                    <a:pt x="4845" y="2430"/>
                  </a:cubicBezTo>
                  <a:cubicBezTo>
                    <a:pt x="4845" y="1093"/>
                    <a:pt x="3768" y="0"/>
                    <a:pt x="24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0"/>
            <p:cNvSpPr/>
            <p:nvPr/>
          </p:nvSpPr>
          <p:spPr>
            <a:xfrm>
              <a:off x="5237425" y="3841875"/>
              <a:ext cx="121125" cy="121525"/>
            </a:xfrm>
            <a:custGeom>
              <a:rect b="b" l="l" r="r" t="t"/>
              <a:pathLst>
                <a:path extrusionOk="0" h="4861" w="4845">
                  <a:moveTo>
                    <a:pt x="2414" y="1093"/>
                  </a:moveTo>
                  <a:cubicBezTo>
                    <a:pt x="3181" y="1093"/>
                    <a:pt x="3768" y="1696"/>
                    <a:pt x="3768" y="2430"/>
                  </a:cubicBezTo>
                  <a:cubicBezTo>
                    <a:pt x="3768" y="3180"/>
                    <a:pt x="3148" y="3784"/>
                    <a:pt x="2414" y="3784"/>
                  </a:cubicBezTo>
                  <a:cubicBezTo>
                    <a:pt x="1664" y="3784"/>
                    <a:pt x="1077" y="3164"/>
                    <a:pt x="1077" y="2430"/>
                  </a:cubicBezTo>
                  <a:cubicBezTo>
                    <a:pt x="1077" y="1696"/>
                    <a:pt x="1680" y="1093"/>
                    <a:pt x="2414" y="1093"/>
                  </a:cubicBezTo>
                  <a:close/>
                  <a:moveTo>
                    <a:pt x="2414" y="0"/>
                  </a:moveTo>
                  <a:cubicBezTo>
                    <a:pt x="1077" y="0"/>
                    <a:pt x="1" y="1093"/>
                    <a:pt x="1" y="2430"/>
                  </a:cubicBezTo>
                  <a:cubicBezTo>
                    <a:pt x="1" y="3784"/>
                    <a:pt x="1077" y="4860"/>
                    <a:pt x="2414" y="4860"/>
                  </a:cubicBezTo>
                  <a:cubicBezTo>
                    <a:pt x="3768" y="4860"/>
                    <a:pt x="4844" y="3784"/>
                    <a:pt x="4844" y="2430"/>
                  </a:cubicBezTo>
                  <a:cubicBezTo>
                    <a:pt x="4844" y="1093"/>
                    <a:pt x="3768" y="0"/>
                    <a:pt x="24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0"/>
            <p:cNvSpPr/>
            <p:nvPr/>
          </p:nvSpPr>
          <p:spPr>
            <a:xfrm>
              <a:off x="5022550" y="3841875"/>
              <a:ext cx="121525" cy="121525"/>
            </a:xfrm>
            <a:custGeom>
              <a:rect b="b" l="l" r="r" t="t"/>
              <a:pathLst>
                <a:path extrusionOk="0" h="4861" w="4861">
                  <a:moveTo>
                    <a:pt x="2431" y="1093"/>
                  </a:moveTo>
                  <a:cubicBezTo>
                    <a:pt x="3181" y="1093"/>
                    <a:pt x="3784" y="1696"/>
                    <a:pt x="3784" y="2430"/>
                  </a:cubicBezTo>
                  <a:cubicBezTo>
                    <a:pt x="3784" y="3180"/>
                    <a:pt x="3165" y="3784"/>
                    <a:pt x="2431" y="3784"/>
                  </a:cubicBezTo>
                  <a:cubicBezTo>
                    <a:pt x="1681" y="3784"/>
                    <a:pt x="1094" y="3164"/>
                    <a:pt x="1094" y="2430"/>
                  </a:cubicBezTo>
                  <a:cubicBezTo>
                    <a:pt x="1094" y="1696"/>
                    <a:pt x="1697" y="1093"/>
                    <a:pt x="2431" y="1093"/>
                  </a:cubicBezTo>
                  <a:close/>
                  <a:moveTo>
                    <a:pt x="2431" y="0"/>
                  </a:moveTo>
                  <a:cubicBezTo>
                    <a:pt x="1077" y="0"/>
                    <a:pt x="1" y="1093"/>
                    <a:pt x="1" y="2430"/>
                  </a:cubicBezTo>
                  <a:cubicBezTo>
                    <a:pt x="1" y="3784"/>
                    <a:pt x="1094" y="4860"/>
                    <a:pt x="2431" y="4860"/>
                  </a:cubicBezTo>
                  <a:cubicBezTo>
                    <a:pt x="3784" y="4860"/>
                    <a:pt x="4861" y="3784"/>
                    <a:pt x="4861" y="2430"/>
                  </a:cubicBezTo>
                  <a:cubicBezTo>
                    <a:pt x="4861" y="1093"/>
                    <a:pt x="3784" y="0"/>
                    <a:pt x="24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0"/>
            <p:cNvSpPr/>
            <p:nvPr/>
          </p:nvSpPr>
          <p:spPr>
            <a:xfrm>
              <a:off x="4808100" y="3841875"/>
              <a:ext cx="121525" cy="121525"/>
            </a:xfrm>
            <a:custGeom>
              <a:rect b="b" l="l" r="r" t="t"/>
              <a:pathLst>
                <a:path extrusionOk="0" h="4861" w="4861">
                  <a:moveTo>
                    <a:pt x="2447" y="1093"/>
                  </a:moveTo>
                  <a:cubicBezTo>
                    <a:pt x="3197" y="1093"/>
                    <a:pt x="3800" y="1696"/>
                    <a:pt x="3800" y="2430"/>
                  </a:cubicBezTo>
                  <a:cubicBezTo>
                    <a:pt x="3800" y="3180"/>
                    <a:pt x="3181" y="3784"/>
                    <a:pt x="2447" y="3784"/>
                  </a:cubicBezTo>
                  <a:cubicBezTo>
                    <a:pt x="1697" y="3784"/>
                    <a:pt x="1110" y="3164"/>
                    <a:pt x="1110" y="2430"/>
                  </a:cubicBezTo>
                  <a:cubicBezTo>
                    <a:pt x="1110" y="1696"/>
                    <a:pt x="1697" y="1093"/>
                    <a:pt x="2447" y="1093"/>
                  </a:cubicBezTo>
                  <a:close/>
                  <a:moveTo>
                    <a:pt x="2431" y="0"/>
                  </a:moveTo>
                  <a:cubicBezTo>
                    <a:pt x="1077" y="0"/>
                    <a:pt x="1" y="1093"/>
                    <a:pt x="1" y="2430"/>
                  </a:cubicBezTo>
                  <a:cubicBezTo>
                    <a:pt x="1" y="3784"/>
                    <a:pt x="1110" y="4860"/>
                    <a:pt x="2431" y="4860"/>
                  </a:cubicBezTo>
                  <a:cubicBezTo>
                    <a:pt x="3768" y="4860"/>
                    <a:pt x="4861" y="3784"/>
                    <a:pt x="4861" y="2430"/>
                  </a:cubicBezTo>
                  <a:cubicBezTo>
                    <a:pt x="4861" y="1093"/>
                    <a:pt x="3768" y="0"/>
                    <a:pt x="24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0"/>
            <p:cNvSpPr/>
            <p:nvPr/>
          </p:nvSpPr>
          <p:spPr>
            <a:xfrm>
              <a:off x="5454325" y="4053875"/>
              <a:ext cx="121525" cy="121525"/>
            </a:xfrm>
            <a:custGeom>
              <a:rect b="b" l="l" r="r" t="t"/>
              <a:pathLst>
                <a:path extrusionOk="0" h="4861" w="4861">
                  <a:moveTo>
                    <a:pt x="2431" y="1093"/>
                  </a:moveTo>
                  <a:cubicBezTo>
                    <a:pt x="3181" y="1093"/>
                    <a:pt x="3768" y="1697"/>
                    <a:pt x="3768" y="2431"/>
                  </a:cubicBezTo>
                  <a:cubicBezTo>
                    <a:pt x="3768" y="3181"/>
                    <a:pt x="3165" y="3784"/>
                    <a:pt x="2431" y="3784"/>
                  </a:cubicBezTo>
                  <a:cubicBezTo>
                    <a:pt x="1680" y="3784"/>
                    <a:pt x="1077" y="3165"/>
                    <a:pt x="1077" y="2431"/>
                  </a:cubicBezTo>
                  <a:cubicBezTo>
                    <a:pt x="1077" y="1681"/>
                    <a:pt x="1697" y="1093"/>
                    <a:pt x="2431" y="1093"/>
                  </a:cubicBezTo>
                  <a:close/>
                  <a:moveTo>
                    <a:pt x="2431" y="1"/>
                  </a:moveTo>
                  <a:cubicBezTo>
                    <a:pt x="1077" y="1"/>
                    <a:pt x="1" y="1093"/>
                    <a:pt x="1" y="2431"/>
                  </a:cubicBezTo>
                  <a:cubicBezTo>
                    <a:pt x="1" y="3752"/>
                    <a:pt x="1077" y="4861"/>
                    <a:pt x="2431" y="4861"/>
                  </a:cubicBezTo>
                  <a:cubicBezTo>
                    <a:pt x="3768" y="4861"/>
                    <a:pt x="4861" y="3784"/>
                    <a:pt x="4861" y="2431"/>
                  </a:cubicBezTo>
                  <a:cubicBezTo>
                    <a:pt x="4861" y="1093"/>
                    <a:pt x="3768" y="1"/>
                    <a:pt x="24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0"/>
            <p:cNvSpPr/>
            <p:nvPr/>
          </p:nvSpPr>
          <p:spPr>
            <a:xfrm>
              <a:off x="5239875" y="4053875"/>
              <a:ext cx="121125" cy="121525"/>
            </a:xfrm>
            <a:custGeom>
              <a:rect b="b" l="l" r="r" t="t"/>
              <a:pathLst>
                <a:path extrusionOk="0" h="4861" w="4845">
                  <a:moveTo>
                    <a:pt x="2430" y="1093"/>
                  </a:moveTo>
                  <a:cubicBezTo>
                    <a:pt x="3181" y="1093"/>
                    <a:pt x="3768" y="1697"/>
                    <a:pt x="3768" y="2431"/>
                  </a:cubicBezTo>
                  <a:cubicBezTo>
                    <a:pt x="3768" y="3181"/>
                    <a:pt x="3164" y="3784"/>
                    <a:pt x="2430" y="3784"/>
                  </a:cubicBezTo>
                  <a:cubicBezTo>
                    <a:pt x="1664" y="3784"/>
                    <a:pt x="1077" y="3165"/>
                    <a:pt x="1077" y="2431"/>
                  </a:cubicBezTo>
                  <a:cubicBezTo>
                    <a:pt x="1077" y="1681"/>
                    <a:pt x="1696" y="1093"/>
                    <a:pt x="2430" y="1093"/>
                  </a:cubicBezTo>
                  <a:close/>
                  <a:moveTo>
                    <a:pt x="2430" y="1"/>
                  </a:moveTo>
                  <a:cubicBezTo>
                    <a:pt x="1077" y="1"/>
                    <a:pt x="0" y="1093"/>
                    <a:pt x="0" y="2431"/>
                  </a:cubicBezTo>
                  <a:cubicBezTo>
                    <a:pt x="0" y="3752"/>
                    <a:pt x="1077" y="4861"/>
                    <a:pt x="2430" y="4861"/>
                  </a:cubicBezTo>
                  <a:cubicBezTo>
                    <a:pt x="3768" y="4861"/>
                    <a:pt x="4844" y="3784"/>
                    <a:pt x="4844" y="2431"/>
                  </a:cubicBezTo>
                  <a:cubicBezTo>
                    <a:pt x="4844" y="1093"/>
                    <a:pt x="3768" y="1"/>
                    <a:pt x="2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0"/>
            <p:cNvSpPr/>
            <p:nvPr/>
          </p:nvSpPr>
          <p:spPr>
            <a:xfrm>
              <a:off x="5025425" y="4053875"/>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4" y="3784"/>
                    <a:pt x="1076" y="3165"/>
                    <a:pt x="1076" y="2431"/>
                  </a:cubicBezTo>
                  <a:cubicBezTo>
                    <a:pt x="1076" y="1681"/>
                    <a:pt x="1680" y="1093"/>
                    <a:pt x="2414" y="1093"/>
                  </a:cubicBezTo>
                  <a:close/>
                  <a:moveTo>
                    <a:pt x="2414" y="1"/>
                  </a:moveTo>
                  <a:cubicBezTo>
                    <a:pt x="1076" y="1"/>
                    <a:pt x="0" y="1093"/>
                    <a:pt x="0" y="2431"/>
                  </a:cubicBezTo>
                  <a:cubicBezTo>
                    <a:pt x="0" y="3752"/>
                    <a:pt x="1076" y="4861"/>
                    <a:pt x="2414" y="4861"/>
                  </a:cubicBezTo>
                  <a:cubicBezTo>
                    <a:pt x="3767" y="4861"/>
                    <a:pt x="4844" y="3784"/>
                    <a:pt x="4844" y="2431"/>
                  </a:cubicBezTo>
                  <a:cubicBezTo>
                    <a:pt x="4844" y="1093"/>
                    <a:pt x="3767" y="1"/>
                    <a:pt x="24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0"/>
            <p:cNvSpPr/>
            <p:nvPr/>
          </p:nvSpPr>
          <p:spPr>
            <a:xfrm>
              <a:off x="4810550" y="4053875"/>
              <a:ext cx="121525" cy="121525"/>
            </a:xfrm>
            <a:custGeom>
              <a:rect b="b" l="l" r="r" t="t"/>
              <a:pathLst>
                <a:path extrusionOk="0" h="4861" w="4861">
                  <a:moveTo>
                    <a:pt x="2447" y="1093"/>
                  </a:moveTo>
                  <a:cubicBezTo>
                    <a:pt x="3213" y="1093"/>
                    <a:pt x="3800" y="1697"/>
                    <a:pt x="3800" y="2431"/>
                  </a:cubicBezTo>
                  <a:cubicBezTo>
                    <a:pt x="3800" y="3181"/>
                    <a:pt x="3181" y="3784"/>
                    <a:pt x="2447" y="3784"/>
                  </a:cubicBezTo>
                  <a:cubicBezTo>
                    <a:pt x="1697" y="3784"/>
                    <a:pt x="1109" y="3165"/>
                    <a:pt x="1109" y="2431"/>
                  </a:cubicBezTo>
                  <a:cubicBezTo>
                    <a:pt x="1109" y="1681"/>
                    <a:pt x="1697" y="1093"/>
                    <a:pt x="2447" y="1093"/>
                  </a:cubicBezTo>
                  <a:close/>
                  <a:moveTo>
                    <a:pt x="2430" y="1"/>
                  </a:moveTo>
                  <a:cubicBezTo>
                    <a:pt x="1093" y="1"/>
                    <a:pt x="0" y="1093"/>
                    <a:pt x="0" y="2431"/>
                  </a:cubicBezTo>
                  <a:cubicBezTo>
                    <a:pt x="0" y="3752"/>
                    <a:pt x="1109" y="4861"/>
                    <a:pt x="2430" y="4861"/>
                  </a:cubicBezTo>
                  <a:cubicBezTo>
                    <a:pt x="3784" y="4861"/>
                    <a:pt x="4860" y="3784"/>
                    <a:pt x="4860" y="2431"/>
                  </a:cubicBezTo>
                  <a:cubicBezTo>
                    <a:pt x="4860" y="1093"/>
                    <a:pt x="3784" y="1"/>
                    <a:pt x="2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0"/>
            <p:cNvSpPr/>
            <p:nvPr/>
          </p:nvSpPr>
          <p:spPr>
            <a:xfrm>
              <a:off x="5456775" y="4265475"/>
              <a:ext cx="121525" cy="121525"/>
            </a:xfrm>
            <a:custGeom>
              <a:rect b="b" l="l" r="r" t="t"/>
              <a:pathLst>
                <a:path extrusionOk="0" h="4861" w="4861">
                  <a:moveTo>
                    <a:pt x="2431" y="1077"/>
                  </a:moveTo>
                  <a:cubicBezTo>
                    <a:pt x="3181" y="1077"/>
                    <a:pt x="3784" y="1697"/>
                    <a:pt x="3784" y="2431"/>
                  </a:cubicBezTo>
                  <a:cubicBezTo>
                    <a:pt x="3784" y="3181"/>
                    <a:pt x="3164" y="3768"/>
                    <a:pt x="2431" y="3768"/>
                  </a:cubicBezTo>
                  <a:cubicBezTo>
                    <a:pt x="1680" y="3768"/>
                    <a:pt x="1093" y="3165"/>
                    <a:pt x="1093" y="2431"/>
                  </a:cubicBezTo>
                  <a:cubicBezTo>
                    <a:pt x="1093" y="1697"/>
                    <a:pt x="1697" y="1110"/>
                    <a:pt x="2431" y="1077"/>
                  </a:cubicBezTo>
                  <a:close/>
                  <a:moveTo>
                    <a:pt x="2431" y="1"/>
                  </a:moveTo>
                  <a:cubicBezTo>
                    <a:pt x="1093" y="1"/>
                    <a:pt x="1" y="1077"/>
                    <a:pt x="1" y="2431"/>
                  </a:cubicBezTo>
                  <a:cubicBezTo>
                    <a:pt x="1" y="3768"/>
                    <a:pt x="1093" y="4861"/>
                    <a:pt x="2431" y="4861"/>
                  </a:cubicBezTo>
                  <a:cubicBezTo>
                    <a:pt x="3784" y="4861"/>
                    <a:pt x="4861" y="3768"/>
                    <a:pt x="4861" y="2431"/>
                  </a:cubicBezTo>
                  <a:cubicBezTo>
                    <a:pt x="4861" y="1077"/>
                    <a:pt x="3784" y="1"/>
                    <a:pt x="24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0"/>
            <p:cNvSpPr/>
            <p:nvPr/>
          </p:nvSpPr>
          <p:spPr>
            <a:xfrm>
              <a:off x="5242325" y="4265475"/>
              <a:ext cx="121525" cy="121525"/>
            </a:xfrm>
            <a:custGeom>
              <a:rect b="b" l="l" r="r" t="t"/>
              <a:pathLst>
                <a:path extrusionOk="0" h="4861" w="4861">
                  <a:moveTo>
                    <a:pt x="2430" y="1077"/>
                  </a:moveTo>
                  <a:cubicBezTo>
                    <a:pt x="3180" y="1077"/>
                    <a:pt x="3768" y="1697"/>
                    <a:pt x="3768" y="2431"/>
                  </a:cubicBezTo>
                  <a:cubicBezTo>
                    <a:pt x="3768" y="3181"/>
                    <a:pt x="3164" y="3768"/>
                    <a:pt x="2430" y="3768"/>
                  </a:cubicBezTo>
                  <a:cubicBezTo>
                    <a:pt x="1680" y="3768"/>
                    <a:pt x="1077" y="3165"/>
                    <a:pt x="1077" y="2431"/>
                  </a:cubicBezTo>
                  <a:cubicBezTo>
                    <a:pt x="1077" y="1697"/>
                    <a:pt x="1696" y="1110"/>
                    <a:pt x="2430" y="1077"/>
                  </a:cubicBezTo>
                  <a:close/>
                  <a:moveTo>
                    <a:pt x="2430" y="1"/>
                  </a:moveTo>
                  <a:cubicBezTo>
                    <a:pt x="1077" y="1"/>
                    <a:pt x="0" y="1077"/>
                    <a:pt x="0" y="2431"/>
                  </a:cubicBezTo>
                  <a:cubicBezTo>
                    <a:pt x="0" y="3768"/>
                    <a:pt x="1077" y="4861"/>
                    <a:pt x="2430" y="4861"/>
                  </a:cubicBezTo>
                  <a:cubicBezTo>
                    <a:pt x="3768" y="4861"/>
                    <a:pt x="4860" y="3768"/>
                    <a:pt x="4860" y="2431"/>
                  </a:cubicBezTo>
                  <a:cubicBezTo>
                    <a:pt x="4860" y="1077"/>
                    <a:pt x="3768" y="1"/>
                    <a:pt x="24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0"/>
            <p:cNvSpPr/>
            <p:nvPr/>
          </p:nvSpPr>
          <p:spPr>
            <a:xfrm>
              <a:off x="5027850" y="4265475"/>
              <a:ext cx="121125" cy="121525"/>
            </a:xfrm>
            <a:custGeom>
              <a:rect b="b" l="l" r="r" t="t"/>
              <a:pathLst>
                <a:path extrusionOk="0" h="4861" w="4845">
                  <a:moveTo>
                    <a:pt x="2447" y="1077"/>
                  </a:moveTo>
                  <a:cubicBezTo>
                    <a:pt x="3197" y="1077"/>
                    <a:pt x="3785" y="1697"/>
                    <a:pt x="3785" y="2431"/>
                  </a:cubicBezTo>
                  <a:cubicBezTo>
                    <a:pt x="3785" y="3181"/>
                    <a:pt x="3181" y="3768"/>
                    <a:pt x="2447" y="3768"/>
                  </a:cubicBezTo>
                  <a:cubicBezTo>
                    <a:pt x="1697" y="3768"/>
                    <a:pt x="1094" y="3165"/>
                    <a:pt x="1094" y="2431"/>
                  </a:cubicBezTo>
                  <a:cubicBezTo>
                    <a:pt x="1094" y="1697"/>
                    <a:pt x="1697" y="1110"/>
                    <a:pt x="2447" y="1077"/>
                  </a:cubicBezTo>
                  <a:close/>
                  <a:moveTo>
                    <a:pt x="2431" y="1"/>
                  </a:moveTo>
                  <a:cubicBezTo>
                    <a:pt x="1077" y="1"/>
                    <a:pt x="1" y="1077"/>
                    <a:pt x="1" y="2431"/>
                  </a:cubicBezTo>
                  <a:cubicBezTo>
                    <a:pt x="1" y="3768"/>
                    <a:pt x="1094" y="4861"/>
                    <a:pt x="2431" y="4861"/>
                  </a:cubicBezTo>
                  <a:cubicBezTo>
                    <a:pt x="3768" y="4861"/>
                    <a:pt x="4845" y="3768"/>
                    <a:pt x="4845" y="2431"/>
                  </a:cubicBezTo>
                  <a:cubicBezTo>
                    <a:pt x="4845" y="1077"/>
                    <a:pt x="3768" y="1"/>
                    <a:pt x="24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0"/>
            <p:cNvSpPr/>
            <p:nvPr/>
          </p:nvSpPr>
          <p:spPr>
            <a:xfrm>
              <a:off x="4813400" y="4265475"/>
              <a:ext cx="121125" cy="121525"/>
            </a:xfrm>
            <a:custGeom>
              <a:rect b="b" l="l" r="r" t="t"/>
              <a:pathLst>
                <a:path extrusionOk="0" h="4861" w="4845">
                  <a:moveTo>
                    <a:pt x="2447" y="1077"/>
                  </a:moveTo>
                  <a:cubicBezTo>
                    <a:pt x="3197" y="1077"/>
                    <a:pt x="3784" y="1697"/>
                    <a:pt x="3784" y="2431"/>
                  </a:cubicBezTo>
                  <a:cubicBezTo>
                    <a:pt x="3784" y="3181"/>
                    <a:pt x="3181" y="3768"/>
                    <a:pt x="2447" y="3768"/>
                  </a:cubicBezTo>
                  <a:cubicBezTo>
                    <a:pt x="1680" y="3768"/>
                    <a:pt x="1093" y="3165"/>
                    <a:pt x="1093" y="2431"/>
                  </a:cubicBezTo>
                  <a:cubicBezTo>
                    <a:pt x="1093" y="1697"/>
                    <a:pt x="1680" y="1110"/>
                    <a:pt x="2447" y="1077"/>
                  </a:cubicBezTo>
                  <a:close/>
                  <a:moveTo>
                    <a:pt x="2414" y="1"/>
                  </a:moveTo>
                  <a:cubicBezTo>
                    <a:pt x="1077" y="1"/>
                    <a:pt x="1" y="1077"/>
                    <a:pt x="1" y="2431"/>
                  </a:cubicBezTo>
                  <a:cubicBezTo>
                    <a:pt x="1" y="3768"/>
                    <a:pt x="1093" y="4861"/>
                    <a:pt x="2414" y="4861"/>
                  </a:cubicBezTo>
                  <a:cubicBezTo>
                    <a:pt x="3768" y="4861"/>
                    <a:pt x="4844" y="3768"/>
                    <a:pt x="4844" y="2431"/>
                  </a:cubicBezTo>
                  <a:cubicBezTo>
                    <a:pt x="4844" y="1077"/>
                    <a:pt x="3768" y="1"/>
                    <a:pt x="24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 name="Google Shape;1023;p50"/>
          <p:cNvSpPr/>
          <p:nvPr/>
        </p:nvSpPr>
        <p:spPr>
          <a:xfrm>
            <a:off x="4904150" y="4345625"/>
            <a:ext cx="35265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7" name="Shape 1027"/>
        <p:cNvGrpSpPr/>
        <p:nvPr/>
      </p:nvGrpSpPr>
      <p:grpSpPr>
        <a:xfrm>
          <a:off x="0" y="0"/>
          <a:ext cx="0" cy="0"/>
          <a:chOff x="0" y="0"/>
          <a:chExt cx="0" cy="0"/>
        </a:xfrm>
      </p:grpSpPr>
      <p:sp>
        <p:nvSpPr>
          <p:cNvPr id="1028" name="Google Shape;1028;p51"/>
          <p:cNvSpPr txBox="1"/>
          <p:nvPr>
            <p:ph idx="1" type="subTitle"/>
          </p:nvPr>
        </p:nvSpPr>
        <p:spPr>
          <a:xfrm>
            <a:off x="3813775" y="1315163"/>
            <a:ext cx="2971800" cy="176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a:t>
            </a:r>
            <a:r>
              <a:rPr lang="en"/>
              <a:t> cuando en un texto con diálogos se produce un </a:t>
            </a:r>
            <a:r>
              <a:rPr b="1" lang="en"/>
              <a:t>cambio en el texto de la persona</a:t>
            </a:r>
            <a:r>
              <a:rPr lang="en"/>
              <a:t> que está transmitiendo un mensaje</a:t>
            </a:r>
            <a:endParaRPr/>
          </a:p>
          <a:p>
            <a:pPr indent="0" lvl="0" marL="0" rtl="0" algn="l">
              <a:spcBef>
                <a:spcPts val="1600"/>
              </a:spcBef>
              <a:spcAft>
                <a:spcPts val="1600"/>
              </a:spcAft>
              <a:buNone/>
            </a:pPr>
            <a:r>
              <a:t/>
            </a:r>
            <a:endParaRPr/>
          </a:p>
        </p:txBody>
      </p:sp>
      <p:sp>
        <p:nvSpPr>
          <p:cNvPr id="1029" name="Google Shape;1029;p51"/>
          <p:cNvSpPr txBox="1"/>
          <p:nvPr>
            <p:ph idx="2" type="subTitle"/>
          </p:nvPr>
        </p:nvSpPr>
        <p:spPr>
          <a:xfrm>
            <a:off x="713225" y="1314113"/>
            <a:ext cx="2971200" cy="1767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La raya y el guión aunque sean visualmente parecidos, son diferentes. Ya que la raya se utiliza cuando hay que realizar una </a:t>
            </a:r>
            <a:r>
              <a:rPr b="1" lang="en"/>
              <a:t>aclaración dentro de un texto</a:t>
            </a:r>
            <a:r>
              <a:rPr lang="en"/>
              <a:t> </a:t>
            </a:r>
            <a:endParaRPr/>
          </a:p>
        </p:txBody>
      </p:sp>
      <p:sp>
        <p:nvSpPr>
          <p:cNvPr id="1030" name="Google Shape;1030;p51"/>
          <p:cNvSpPr txBox="1"/>
          <p:nvPr>
            <p:ph type="title"/>
          </p:nvPr>
        </p:nvSpPr>
        <p:spPr>
          <a:xfrm>
            <a:off x="720000" y="474850"/>
            <a:ext cx="60657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Raya</a:t>
            </a:r>
            <a:endParaRPr/>
          </a:p>
        </p:txBody>
      </p:sp>
      <p:sp>
        <p:nvSpPr>
          <p:cNvPr id="1031" name="Google Shape;1031;p51"/>
          <p:cNvSpPr/>
          <p:nvPr/>
        </p:nvSpPr>
        <p:spPr>
          <a:xfrm>
            <a:off x="5317219" y="3548680"/>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1"/>
          <p:cNvSpPr/>
          <p:nvPr/>
        </p:nvSpPr>
        <p:spPr>
          <a:xfrm>
            <a:off x="7379875" y="3548680"/>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1"/>
          <p:cNvSpPr/>
          <p:nvPr/>
        </p:nvSpPr>
        <p:spPr>
          <a:xfrm>
            <a:off x="4285897" y="3548680"/>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1"/>
          <p:cNvSpPr/>
          <p:nvPr/>
        </p:nvSpPr>
        <p:spPr>
          <a:xfrm>
            <a:off x="7379875" y="2517372"/>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1"/>
          <p:cNvSpPr/>
          <p:nvPr/>
        </p:nvSpPr>
        <p:spPr>
          <a:xfrm>
            <a:off x="7379875" y="148603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1"/>
          <p:cNvSpPr/>
          <p:nvPr/>
        </p:nvSpPr>
        <p:spPr>
          <a:xfrm>
            <a:off x="6348547" y="3548680"/>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 name="Google Shape;1037;p51"/>
          <p:cNvGrpSpPr/>
          <p:nvPr/>
        </p:nvGrpSpPr>
        <p:grpSpPr>
          <a:xfrm>
            <a:off x="4465797" y="3728580"/>
            <a:ext cx="691100" cy="691100"/>
            <a:chOff x="2131850" y="2329250"/>
            <a:chExt cx="691100" cy="691100"/>
          </a:xfrm>
        </p:grpSpPr>
        <p:sp>
          <p:nvSpPr>
            <p:cNvPr id="1038" name="Google Shape;1038;p51"/>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1"/>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1"/>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1"/>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1"/>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1"/>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1"/>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1"/>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1"/>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51"/>
          <p:cNvSpPr/>
          <p:nvPr/>
        </p:nvSpPr>
        <p:spPr>
          <a:xfrm>
            <a:off x="7622363" y="1732988"/>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 name="Google Shape;1048;p51"/>
          <p:cNvGrpSpPr/>
          <p:nvPr/>
        </p:nvGrpSpPr>
        <p:grpSpPr>
          <a:xfrm>
            <a:off x="7519000" y="2664225"/>
            <a:ext cx="772650" cy="757150"/>
            <a:chOff x="4805650" y="3629850"/>
            <a:chExt cx="772650" cy="757150"/>
          </a:xfrm>
        </p:grpSpPr>
        <p:sp>
          <p:nvSpPr>
            <p:cNvPr id="1049" name="Google Shape;1049;p51"/>
            <p:cNvSpPr/>
            <p:nvPr/>
          </p:nvSpPr>
          <p:spPr>
            <a:xfrm>
              <a:off x="5449450" y="3629850"/>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3" y="3784"/>
                    <a:pt x="1076" y="3165"/>
                    <a:pt x="1076" y="2431"/>
                  </a:cubicBezTo>
                  <a:cubicBezTo>
                    <a:pt x="1076" y="1697"/>
                    <a:pt x="1663" y="1110"/>
                    <a:pt x="2414" y="1093"/>
                  </a:cubicBezTo>
                  <a:close/>
                  <a:moveTo>
                    <a:pt x="2414" y="1"/>
                  </a:moveTo>
                  <a:cubicBezTo>
                    <a:pt x="1076" y="1"/>
                    <a:pt x="0" y="1093"/>
                    <a:pt x="0" y="2431"/>
                  </a:cubicBezTo>
                  <a:cubicBezTo>
                    <a:pt x="0" y="3784"/>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1"/>
            <p:cNvSpPr/>
            <p:nvPr/>
          </p:nvSpPr>
          <p:spPr>
            <a:xfrm>
              <a:off x="5234575" y="3629850"/>
              <a:ext cx="121525" cy="121525"/>
            </a:xfrm>
            <a:custGeom>
              <a:rect b="b" l="l" r="r" t="t"/>
              <a:pathLst>
                <a:path extrusionOk="0" h="4861" w="4861">
                  <a:moveTo>
                    <a:pt x="2430" y="1093"/>
                  </a:moveTo>
                  <a:cubicBezTo>
                    <a:pt x="3181" y="1093"/>
                    <a:pt x="3784" y="1697"/>
                    <a:pt x="3784" y="2431"/>
                  </a:cubicBezTo>
                  <a:cubicBezTo>
                    <a:pt x="3784" y="3181"/>
                    <a:pt x="3164" y="3784"/>
                    <a:pt x="2430" y="3784"/>
                  </a:cubicBezTo>
                  <a:cubicBezTo>
                    <a:pt x="1680" y="3784"/>
                    <a:pt x="1093" y="3165"/>
                    <a:pt x="1093" y="2431"/>
                  </a:cubicBezTo>
                  <a:cubicBezTo>
                    <a:pt x="1093" y="1697"/>
                    <a:pt x="1696" y="1110"/>
                    <a:pt x="2430" y="1093"/>
                  </a:cubicBezTo>
                  <a:close/>
                  <a:moveTo>
                    <a:pt x="2430" y="1"/>
                  </a:moveTo>
                  <a:cubicBezTo>
                    <a:pt x="1093" y="1"/>
                    <a:pt x="0" y="1093"/>
                    <a:pt x="0" y="2431"/>
                  </a:cubicBezTo>
                  <a:cubicBezTo>
                    <a:pt x="0" y="3784"/>
                    <a:pt x="1093"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1"/>
            <p:cNvSpPr/>
            <p:nvPr/>
          </p:nvSpPr>
          <p:spPr>
            <a:xfrm>
              <a:off x="5020125" y="3629850"/>
              <a:ext cx="121100" cy="121525"/>
            </a:xfrm>
            <a:custGeom>
              <a:rect b="b" l="l" r="r" t="t"/>
              <a:pathLst>
                <a:path extrusionOk="0" h="4861" w="4844">
                  <a:moveTo>
                    <a:pt x="2430" y="1093"/>
                  </a:moveTo>
                  <a:cubicBezTo>
                    <a:pt x="3180" y="1093"/>
                    <a:pt x="3767" y="1697"/>
                    <a:pt x="3767" y="2431"/>
                  </a:cubicBezTo>
                  <a:cubicBezTo>
                    <a:pt x="3767" y="3181"/>
                    <a:pt x="3164" y="3784"/>
                    <a:pt x="2430" y="3784"/>
                  </a:cubicBezTo>
                  <a:cubicBezTo>
                    <a:pt x="1680" y="3784"/>
                    <a:pt x="1076" y="3165"/>
                    <a:pt x="1076" y="2431"/>
                  </a:cubicBezTo>
                  <a:cubicBezTo>
                    <a:pt x="1076" y="1697"/>
                    <a:pt x="1696" y="1110"/>
                    <a:pt x="2430" y="1093"/>
                  </a:cubicBezTo>
                  <a:close/>
                  <a:moveTo>
                    <a:pt x="2430" y="1"/>
                  </a:moveTo>
                  <a:cubicBezTo>
                    <a:pt x="1076" y="1"/>
                    <a:pt x="0" y="1093"/>
                    <a:pt x="0" y="2431"/>
                  </a:cubicBezTo>
                  <a:cubicBezTo>
                    <a:pt x="0" y="3784"/>
                    <a:pt x="1076" y="4861"/>
                    <a:pt x="2430" y="4861"/>
                  </a:cubicBezTo>
                  <a:cubicBezTo>
                    <a:pt x="3767" y="4861"/>
                    <a:pt x="4844" y="3784"/>
                    <a:pt x="4844" y="2431"/>
                  </a:cubicBezTo>
                  <a:cubicBezTo>
                    <a:pt x="4844" y="1093"/>
                    <a:pt x="3767"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1"/>
            <p:cNvSpPr/>
            <p:nvPr/>
          </p:nvSpPr>
          <p:spPr>
            <a:xfrm>
              <a:off x="4805650" y="3629850"/>
              <a:ext cx="121125" cy="121525"/>
            </a:xfrm>
            <a:custGeom>
              <a:rect b="b" l="l" r="r" t="t"/>
              <a:pathLst>
                <a:path extrusionOk="0" h="4861" w="4845">
                  <a:moveTo>
                    <a:pt x="2431" y="1093"/>
                  </a:moveTo>
                  <a:cubicBezTo>
                    <a:pt x="3181" y="1093"/>
                    <a:pt x="3768" y="1697"/>
                    <a:pt x="3768" y="2431"/>
                  </a:cubicBezTo>
                  <a:cubicBezTo>
                    <a:pt x="3768" y="3181"/>
                    <a:pt x="3165" y="3784"/>
                    <a:pt x="2431" y="3784"/>
                  </a:cubicBezTo>
                  <a:cubicBezTo>
                    <a:pt x="1664" y="3784"/>
                    <a:pt x="1077" y="3165"/>
                    <a:pt x="1077" y="2431"/>
                  </a:cubicBezTo>
                  <a:cubicBezTo>
                    <a:pt x="1077" y="1697"/>
                    <a:pt x="1697" y="1110"/>
                    <a:pt x="2431" y="1093"/>
                  </a:cubicBezTo>
                  <a:close/>
                  <a:moveTo>
                    <a:pt x="2431" y="1"/>
                  </a:moveTo>
                  <a:cubicBezTo>
                    <a:pt x="1077" y="1"/>
                    <a:pt x="1" y="1093"/>
                    <a:pt x="1" y="2431"/>
                  </a:cubicBezTo>
                  <a:cubicBezTo>
                    <a:pt x="1" y="3784"/>
                    <a:pt x="1077" y="4861"/>
                    <a:pt x="2431" y="4861"/>
                  </a:cubicBezTo>
                  <a:cubicBezTo>
                    <a:pt x="3768" y="4861"/>
                    <a:pt x="4844" y="3784"/>
                    <a:pt x="4844" y="2431"/>
                  </a:cubicBezTo>
                  <a:cubicBezTo>
                    <a:pt x="4844"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1"/>
            <p:cNvSpPr/>
            <p:nvPr/>
          </p:nvSpPr>
          <p:spPr>
            <a:xfrm>
              <a:off x="5451875" y="3841875"/>
              <a:ext cx="121125" cy="121525"/>
            </a:xfrm>
            <a:custGeom>
              <a:rect b="b" l="l" r="r" t="t"/>
              <a:pathLst>
                <a:path extrusionOk="0" h="4861" w="4845">
                  <a:moveTo>
                    <a:pt x="2431" y="1093"/>
                  </a:moveTo>
                  <a:cubicBezTo>
                    <a:pt x="3181" y="1093"/>
                    <a:pt x="3768" y="1696"/>
                    <a:pt x="3768" y="2430"/>
                  </a:cubicBezTo>
                  <a:cubicBezTo>
                    <a:pt x="3768" y="3180"/>
                    <a:pt x="3165" y="3784"/>
                    <a:pt x="2431" y="3784"/>
                  </a:cubicBezTo>
                  <a:cubicBezTo>
                    <a:pt x="1664" y="3784"/>
                    <a:pt x="1077" y="3164"/>
                    <a:pt x="1077" y="2430"/>
                  </a:cubicBezTo>
                  <a:cubicBezTo>
                    <a:pt x="1077" y="1696"/>
                    <a:pt x="1697" y="1093"/>
                    <a:pt x="2431" y="1093"/>
                  </a:cubicBezTo>
                  <a:close/>
                  <a:moveTo>
                    <a:pt x="2431" y="0"/>
                  </a:moveTo>
                  <a:cubicBezTo>
                    <a:pt x="1077" y="0"/>
                    <a:pt x="1" y="1093"/>
                    <a:pt x="1" y="2430"/>
                  </a:cubicBezTo>
                  <a:cubicBezTo>
                    <a:pt x="1" y="3784"/>
                    <a:pt x="1077" y="4860"/>
                    <a:pt x="2431" y="4860"/>
                  </a:cubicBezTo>
                  <a:cubicBezTo>
                    <a:pt x="3768" y="4860"/>
                    <a:pt x="4845" y="3784"/>
                    <a:pt x="4845" y="2430"/>
                  </a:cubicBezTo>
                  <a:cubicBezTo>
                    <a:pt x="4845"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1"/>
            <p:cNvSpPr/>
            <p:nvPr/>
          </p:nvSpPr>
          <p:spPr>
            <a:xfrm>
              <a:off x="5237425" y="3841875"/>
              <a:ext cx="121125" cy="121525"/>
            </a:xfrm>
            <a:custGeom>
              <a:rect b="b" l="l" r="r" t="t"/>
              <a:pathLst>
                <a:path extrusionOk="0" h="4861" w="4845">
                  <a:moveTo>
                    <a:pt x="2414" y="1093"/>
                  </a:moveTo>
                  <a:cubicBezTo>
                    <a:pt x="3181" y="1093"/>
                    <a:pt x="3768" y="1696"/>
                    <a:pt x="3768" y="2430"/>
                  </a:cubicBezTo>
                  <a:cubicBezTo>
                    <a:pt x="3768" y="3180"/>
                    <a:pt x="3148" y="3784"/>
                    <a:pt x="2414" y="3784"/>
                  </a:cubicBezTo>
                  <a:cubicBezTo>
                    <a:pt x="1664" y="3784"/>
                    <a:pt x="1077" y="3164"/>
                    <a:pt x="1077" y="2430"/>
                  </a:cubicBezTo>
                  <a:cubicBezTo>
                    <a:pt x="1077" y="1696"/>
                    <a:pt x="1680" y="1093"/>
                    <a:pt x="2414" y="1093"/>
                  </a:cubicBezTo>
                  <a:close/>
                  <a:moveTo>
                    <a:pt x="2414" y="0"/>
                  </a:moveTo>
                  <a:cubicBezTo>
                    <a:pt x="1077" y="0"/>
                    <a:pt x="1" y="1093"/>
                    <a:pt x="1" y="2430"/>
                  </a:cubicBezTo>
                  <a:cubicBezTo>
                    <a:pt x="1" y="3784"/>
                    <a:pt x="1077" y="4860"/>
                    <a:pt x="2414" y="4860"/>
                  </a:cubicBezTo>
                  <a:cubicBezTo>
                    <a:pt x="3768" y="4860"/>
                    <a:pt x="4844" y="3784"/>
                    <a:pt x="4844" y="2430"/>
                  </a:cubicBezTo>
                  <a:cubicBezTo>
                    <a:pt x="4844" y="1093"/>
                    <a:pt x="3768" y="0"/>
                    <a:pt x="2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1"/>
            <p:cNvSpPr/>
            <p:nvPr/>
          </p:nvSpPr>
          <p:spPr>
            <a:xfrm>
              <a:off x="5022550" y="3841875"/>
              <a:ext cx="121525" cy="121525"/>
            </a:xfrm>
            <a:custGeom>
              <a:rect b="b" l="l" r="r" t="t"/>
              <a:pathLst>
                <a:path extrusionOk="0" h="4861" w="4861">
                  <a:moveTo>
                    <a:pt x="2431" y="1093"/>
                  </a:moveTo>
                  <a:cubicBezTo>
                    <a:pt x="3181" y="1093"/>
                    <a:pt x="3784" y="1696"/>
                    <a:pt x="3784" y="2430"/>
                  </a:cubicBezTo>
                  <a:cubicBezTo>
                    <a:pt x="3784" y="3180"/>
                    <a:pt x="3165" y="3784"/>
                    <a:pt x="2431" y="3784"/>
                  </a:cubicBezTo>
                  <a:cubicBezTo>
                    <a:pt x="1681" y="3784"/>
                    <a:pt x="1094" y="3164"/>
                    <a:pt x="1094" y="2430"/>
                  </a:cubicBezTo>
                  <a:cubicBezTo>
                    <a:pt x="1094" y="1696"/>
                    <a:pt x="1697" y="1093"/>
                    <a:pt x="2431" y="1093"/>
                  </a:cubicBezTo>
                  <a:close/>
                  <a:moveTo>
                    <a:pt x="2431" y="0"/>
                  </a:moveTo>
                  <a:cubicBezTo>
                    <a:pt x="1077" y="0"/>
                    <a:pt x="1" y="1093"/>
                    <a:pt x="1" y="2430"/>
                  </a:cubicBezTo>
                  <a:cubicBezTo>
                    <a:pt x="1" y="3784"/>
                    <a:pt x="1094" y="4860"/>
                    <a:pt x="2431" y="4860"/>
                  </a:cubicBezTo>
                  <a:cubicBezTo>
                    <a:pt x="3784" y="4860"/>
                    <a:pt x="4861" y="3784"/>
                    <a:pt x="4861" y="2430"/>
                  </a:cubicBezTo>
                  <a:cubicBezTo>
                    <a:pt x="4861" y="1093"/>
                    <a:pt x="3784"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1"/>
            <p:cNvSpPr/>
            <p:nvPr/>
          </p:nvSpPr>
          <p:spPr>
            <a:xfrm>
              <a:off x="4808100" y="3841875"/>
              <a:ext cx="121525" cy="121525"/>
            </a:xfrm>
            <a:custGeom>
              <a:rect b="b" l="l" r="r" t="t"/>
              <a:pathLst>
                <a:path extrusionOk="0" h="4861" w="4861">
                  <a:moveTo>
                    <a:pt x="2447" y="1093"/>
                  </a:moveTo>
                  <a:cubicBezTo>
                    <a:pt x="3197" y="1093"/>
                    <a:pt x="3800" y="1696"/>
                    <a:pt x="3800" y="2430"/>
                  </a:cubicBezTo>
                  <a:cubicBezTo>
                    <a:pt x="3800" y="3180"/>
                    <a:pt x="3181" y="3784"/>
                    <a:pt x="2447" y="3784"/>
                  </a:cubicBezTo>
                  <a:cubicBezTo>
                    <a:pt x="1697" y="3784"/>
                    <a:pt x="1110" y="3164"/>
                    <a:pt x="1110" y="2430"/>
                  </a:cubicBezTo>
                  <a:cubicBezTo>
                    <a:pt x="1110" y="1696"/>
                    <a:pt x="1697" y="1093"/>
                    <a:pt x="2447" y="1093"/>
                  </a:cubicBezTo>
                  <a:close/>
                  <a:moveTo>
                    <a:pt x="2431" y="0"/>
                  </a:moveTo>
                  <a:cubicBezTo>
                    <a:pt x="1077" y="0"/>
                    <a:pt x="1" y="1093"/>
                    <a:pt x="1" y="2430"/>
                  </a:cubicBezTo>
                  <a:cubicBezTo>
                    <a:pt x="1" y="3784"/>
                    <a:pt x="1110" y="4860"/>
                    <a:pt x="2431" y="4860"/>
                  </a:cubicBezTo>
                  <a:cubicBezTo>
                    <a:pt x="3768" y="4860"/>
                    <a:pt x="4861" y="3784"/>
                    <a:pt x="4861" y="2430"/>
                  </a:cubicBezTo>
                  <a:cubicBezTo>
                    <a:pt x="4861"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1"/>
            <p:cNvSpPr/>
            <p:nvPr/>
          </p:nvSpPr>
          <p:spPr>
            <a:xfrm>
              <a:off x="5454325" y="4053875"/>
              <a:ext cx="121525" cy="121525"/>
            </a:xfrm>
            <a:custGeom>
              <a:rect b="b" l="l" r="r" t="t"/>
              <a:pathLst>
                <a:path extrusionOk="0" h="4861" w="4861">
                  <a:moveTo>
                    <a:pt x="2431" y="1093"/>
                  </a:moveTo>
                  <a:cubicBezTo>
                    <a:pt x="3181" y="1093"/>
                    <a:pt x="3768" y="1697"/>
                    <a:pt x="3768" y="2431"/>
                  </a:cubicBezTo>
                  <a:cubicBezTo>
                    <a:pt x="3768" y="3181"/>
                    <a:pt x="3165" y="3784"/>
                    <a:pt x="2431" y="3784"/>
                  </a:cubicBezTo>
                  <a:cubicBezTo>
                    <a:pt x="1680" y="3784"/>
                    <a:pt x="1077" y="3165"/>
                    <a:pt x="1077" y="2431"/>
                  </a:cubicBezTo>
                  <a:cubicBezTo>
                    <a:pt x="1077" y="1681"/>
                    <a:pt x="1697" y="1093"/>
                    <a:pt x="2431" y="1093"/>
                  </a:cubicBezTo>
                  <a:close/>
                  <a:moveTo>
                    <a:pt x="2431" y="1"/>
                  </a:moveTo>
                  <a:cubicBezTo>
                    <a:pt x="1077" y="1"/>
                    <a:pt x="1" y="1093"/>
                    <a:pt x="1" y="2431"/>
                  </a:cubicBezTo>
                  <a:cubicBezTo>
                    <a:pt x="1" y="3752"/>
                    <a:pt x="1077" y="4861"/>
                    <a:pt x="2431" y="4861"/>
                  </a:cubicBezTo>
                  <a:cubicBezTo>
                    <a:pt x="3768" y="4861"/>
                    <a:pt x="4861" y="3784"/>
                    <a:pt x="4861" y="2431"/>
                  </a:cubicBezTo>
                  <a:cubicBezTo>
                    <a:pt x="4861"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1"/>
            <p:cNvSpPr/>
            <p:nvPr/>
          </p:nvSpPr>
          <p:spPr>
            <a:xfrm>
              <a:off x="5239875" y="4053875"/>
              <a:ext cx="121125" cy="121525"/>
            </a:xfrm>
            <a:custGeom>
              <a:rect b="b" l="l" r="r" t="t"/>
              <a:pathLst>
                <a:path extrusionOk="0" h="4861" w="4845">
                  <a:moveTo>
                    <a:pt x="2430" y="1093"/>
                  </a:moveTo>
                  <a:cubicBezTo>
                    <a:pt x="3181" y="1093"/>
                    <a:pt x="3768" y="1697"/>
                    <a:pt x="3768" y="2431"/>
                  </a:cubicBezTo>
                  <a:cubicBezTo>
                    <a:pt x="3768" y="3181"/>
                    <a:pt x="3164" y="3784"/>
                    <a:pt x="2430" y="3784"/>
                  </a:cubicBezTo>
                  <a:cubicBezTo>
                    <a:pt x="1664" y="3784"/>
                    <a:pt x="1077" y="3165"/>
                    <a:pt x="1077" y="2431"/>
                  </a:cubicBezTo>
                  <a:cubicBezTo>
                    <a:pt x="1077" y="1681"/>
                    <a:pt x="1696" y="1093"/>
                    <a:pt x="2430" y="1093"/>
                  </a:cubicBezTo>
                  <a:close/>
                  <a:moveTo>
                    <a:pt x="2430" y="1"/>
                  </a:moveTo>
                  <a:cubicBezTo>
                    <a:pt x="1077" y="1"/>
                    <a:pt x="0" y="1093"/>
                    <a:pt x="0" y="2431"/>
                  </a:cubicBezTo>
                  <a:cubicBezTo>
                    <a:pt x="0" y="3752"/>
                    <a:pt x="1077" y="4861"/>
                    <a:pt x="2430" y="4861"/>
                  </a:cubicBezTo>
                  <a:cubicBezTo>
                    <a:pt x="3768" y="4861"/>
                    <a:pt x="4844" y="3784"/>
                    <a:pt x="4844" y="2431"/>
                  </a:cubicBezTo>
                  <a:cubicBezTo>
                    <a:pt x="4844" y="1093"/>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1"/>
            <p:cNvSpPr/>
            <p:nvPr/>
          </p:nvSpPr>
          <p:spPr>
            <a:xfrm>
              <a:off x="5025425" y="4053875"/>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4" y="3784"/>
                    <a:pt x="1076" y="3165"/>
                    <a:pt x="1076" y="2431"/>
                  </a:cubicBezTo>
                  <a:cubicBezTo>
                    <a:pt x="1076" y="1681"/>
                    <a:pt x="1680" y="1093"/>
                    <a:pt x="2414" y="1093"/>
                  </a:cubicBezTo>
                  <a:close/>
                  <a:moveTo>
                    <a:pt x="2414" y="1"/>
                  </a:moveTo>
                  <a:cubicBezTo>
                    <a:pt x="1076" y="1"/>
                    <a:pt x="0" y="1093"/>
                    <a:pt x="0" y="2431"/>
                  </a:cubicBezTo>
                  <a:cubicBezTo>
                    <a:pt x="0" y="3752"/>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1"/>
            <p:cNvSpPr/>
            <p:nvPr/>
          </p:nvSpPr>
          <p:spPr>
            <a:xfrm>
              <a:off x="4810550" y="4053875"/>
              <a:ext cx="121525" cy="121525"/>
            </a:xfrm>
            <a:custGeom>
              <a:rect b="b" l="l" r="r" t="t"/>
              <a:pathLst>
                <a:path extrusionOk="0" h="4861" w="4861">
                  <a:moveTo>
                    <a:pt x="2447" y="1093"/>
                  </a:moveTo>
                  <a:cubicBezTo>
                    <a:pt x="3213" y="1093"/>
                    <a:pt x="3800" y="1697"/>
                    <a:pt x="3800" y="2431"/>
                  </a:cubicBezTo>
                  <a:cubicBezTo>
                    <a:pt x="3800" y="3181"/>
                    <a:pt x="3181" y="3784"/>
                    <a:pt x="2447" y="3784"/>
                  </a:cubicBezTo>
                  <a:cubicBezTo>
                    <a:pt x="1697" y="3784"/>
                    <a:pt x="1109" y="3165"/>
                    <a:pt x="1109" y="2431"/>
                  </a:cubicBezTo>
                  <a:cubicBezTo>
                    <a:pt x="1109" y="1681"/>
                    <a:pt x="1697" y="1093"/>
                    <a:pt x="2447" y="1093"/>
                  </a:cubicBezTo>
                  <a:close/>
                  <a:moveTo>
                    <a:pt x="2430" y="1"/>
                  </a:moveTo>
                  <a:cubicBezTo>
                    <a:pt x="1093" y="1"/>
                    <a:pt x="0" y="1093"/>
                    <a:pt x="0" y="2431"/>
                  </a:cubicBezTo>
                  <a:cubicBezTo>
                    <a:pt x="0" y="3752"/>
                    <a:pt x="1109"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1"/>
            <p:cNvSpPr/>
            <p:nvPr/>
          </p:nvSpPr>
          <p:spPr>
            <a:xfrm>
              <a:off x="5456775" y="4265475"/>
              <a:ext cx="121525" cy="121525"/>
            </a:xfrm>
            <a:custGeom>
              <a:rect b="b" l="l" r="r" t="t"/>
              <a:pathLst>
                <a:path extrusionOk="0" h="4861" w="4861">
                  <a:moveTo>
                    <a:pt x="2431" y="1077"/>
                  </a:moveTo>
                  <a:cubicBezTo>
                    <a:pt x="3181" y="1077"/>
                    <a:pt x="3784" y="1697"/>
                    <a:pt x="3784" y="2431"/>
                  </a:cubicBezTo>
                  <a:cubicBezTo>
                    <a:pt x="3784" y="3181"/>
                    <a:pt x="3164" y="3768"/>
                    <a:pt x="2431" y="3768"/>
                  </a:cubicBezTo>
                  <a:cubicBezTo>
                    <a:pt x="1680" y="3768"/>
                    <a:pt x="1093" y="3165"/>
                    <a:pt x="1093" y="2431"/>
                  </a:cubicBezTo>
                  <a:cubicBezTo>
                    <a:pt x="1093" y="1697"/>
                    <a:pt x="1697" y="1110"/>
                    <a:pt x="2431" y="1077"/>
                  </a:cubicBezTo>
                  <a:close/>
                  <a:moveTo>
                    <a:pt x="2431" y="1"/>
                  </a:moveTo>
                  <a:cubicBezTo>
                    <a:pt x="1093" y="1"/>
                    <a:pt x="1" y="1077"/>
                    <a:pt x="1" y="2431"/>
                  </a:cubicBezTo>
                  <a:cubicBezTo>
                    <a:pt x="1" y="3768"/>
                    <a:pt x="1093" y="4861"/>
                    <a:pt x="2431" y="4861"/>
                  </a:cubicBezTo>
                  <a:cubicBezTo>
                    <a:pt x="3784" y="4861"/>
                    <a:pt x="4861" y="3768"/>
                    <a:pt x="4861" y="2431"/>
                  </a:cubicBezTo>
                  <a:cubicBezTo>
                    <a:pt x="4861" y="1077"/>
                    <a:pt x="3784"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1"/>
            <p:cNvSpPr/>
            <p:nvPr/>
          </p:nvSpPr>
          <p:spPr>
            <a:xfrm>
              <a:off x="5242325" y="4265475"/>
              <a:ext cx="121525" cy="121525"/>
            </a:xfrm>
            <a:custGeom>
              <a:rect b="b" l="l" r="r" t="t"/>
              <a:pathLst>
                <a:path extrusionOk="0" h="4861" w="4861">
                  <a:moveTo>
                    <a:pt x="2430" y="1077"/>
                  </a:moveTo>
                  <a:cubicBezTo>
                    <a:pt x="3180" y="1077"/>
                    <a:pt x="3768" y="1697"/>
                    <a:pt x="3768" y="2431"/>
                  </a:cubicBezTo>
                  <a:cubicBezTo>
                    <a:pt x="3768" y="3181"/>
                    <a:pt x="3164" y="3768"/>
                    <a:pt x="2430" y="3768"/>
                  </a:cubicBezTo>
                  <a:cubicBezTo>
                    <a:pt x="1680" y="3768"/>
                    <a:pt x="1077" y="3165"/>
                    <a:pt x="1077" y="2431"/>
                  </a:cubicBezTo>
                  <a:cubicBezTo>
                    <a:pt x="1077" y="1697"/>
                    <a:pt x="1696" y="1110"/>
                    <a:pt x="2430" y="1077"/>
                  </a:cubicBezTo>
                  <a:close/>
                  <a:moveTo>
                    <a:pt x="2430" y="1"/>
                  </a:moveTo>
                  <a:cubicBezTo>
                    <a:pt x="1077" y="1"/>
                    <a:pt x="0" y="1077"/>
                    <a:pt x="0" y="2431"/>
                  </a:cubicBezTo>
                  <a:cubicBezTo>
                    <a:pt x="0" y="3768"/>
                    <a:pt x="1077" y="4861"/>
                    <a:pt x="2430" y="4861"/>
                  </a:cubicBezTo>
                  <a:cubicBezTo>
                    <a:pt x="3768" y="4861"/>
                    <a:pt x="4860" y="3768"/>
                    <a:pt x="4860" y="2431"/>
                  </a:cubicBezTo>
                  <a:cubicBezTo>
                    <a:pt x="4860" y="1077"/>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1"/>
            <p:cNvSpPr/>
            <p:nvPr/>
          </p:nvSpPr>
          <p:spPr>
            <a:xfrm>
              <a:off x="5027850" y="4265475"/>
              <a:ext cx="121125" cy="121525"/>
            </a:xfrm>
            <a:custGeom>
              <a:rect b="b" l="l" r="r" t="t"/>
              <a:pathLst>
                <a:path extrusionOk="0" h="4861" w="4845">
                  <a:moveTo>
                    <a:pt x="2447" y="1077"/>
                  </a:moveTo>
                  <a:cubicBezTo>
                    <a:pt x="3197" y="1077"/>
                    <a:pt x="3785" y="1697"/>
                    <a:pt x="3785" y="2431"/>
                  </a:cubicBezTo>
                  <a:cubicBezTo>
                    <a:pt x="3785" y="3181"/>
                    <a:pt x="3181" y="3768"/>
                    <a:pt x="2447" y="3768"/>
                  </a:cubicBezTo>
                  <a:cubicBezTo>
                    <a:pt x="1697" y="3768"/>
                    <a:pt x="1094" y="3165"/>
                    <a:pt x="1094" y="2431"/>
                  </a:cubicBezTo>
                  <a:cubicBezTo>
                    <a:pt x="1094" y="1697"/>
                    <a:pt x="1697" y="1110"/>
                    <a:pt x="2447" y="1077"/>
                  </a:cubicBezTo>
                  <a:close/>
                  <a:moveTo>
                    <a:pt x="2431" y="1"/>
                  </a:moveTo>
                  <a:cubicBezTo>
                    <a:pt x="1077" y="1"/>
                    <a:pt x="1" y="1077"/>
                    <a:pt x="1" y="2431"/>
                  </a:cubicBezTo>
                  <a:cubicBezTo>
                    <a:pt x="1" y="3768"/>
                    <a:pt x="1094" y="4861"/>
                    <a:pt x="2431" y="4861"/>
                  </a:cubicBezTo>
                  <a:cubicBezTo>
                    <a:pt x="3768" y="4861"/>
                    <a:pt x="4845" y="3768"/>
                    <a:pt x="4845" y="2431"/>
                  </a:cubicBezTo>
                  <a:cubicBezTo>
                    <a:pt x="4845" y="1077"/>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1"/>
            <p:cNvSpPr/>
            <p:nvPr/>
          </p:nvSpPr>
          <p:spPr>
            <a:xfrm>
              <a:off x="4813400" y="4265475"/>
              <a:ext cx="121125" cy="121525"/>
            </a:xfrm>
            <a:custGeom>
              <a:rect b="b" l="l" r="r" t="t"/>
              <a:pathLst>
                <a:path extrusionOk="0" h="4861" w="4845">
                  <a:moveTo>
                    <a:pt x="2447" y="1077"/>
                  </a:moveTo>
                  <a:cubicBezTo>
                    <a:pt x="3197" y="1077"/>
                    <a:pt x="3784" y="1697"/>
                    <a:pt x="3784" y="2431"/>
                  </a:cubicBezTo>
                  <a:cubicBezTo>
                    <a:pt x="3784" y="3181"/>
                    <a:pt x="3181" y="3768"/>
                    <a:pt x="2447" y="3768"/>
                  </a:cubicBezTo>
                  <a:cubicBezTo>
                    <a:pt x="1680" y="3768"/>
                    <a:pt x="1093" y="3165"/>
                    <a:pt x="1093" y="2431"/>
                  </a:cubicBezTo>
                  <a:cubicBezTo>
                    <a:pt x="1093" y="1697"/>
                    <a:pt x="1680" y="1110"/>
                    <a:pt x="2447" y="1077"/>
                  </a:cubicBezTo>
                  <a:close/>
                  <a:moveTo>
                    <a:pt x="2414" y="1"/>
                  </a:moveTo>
                  <a:cubicBezTo>
                    <a:pt x="1077" y="1"/>
                    <a:pt x="1" y="1077"/>
                    <a:pt x="1" y="2431"/>
                  </a:cubicBezTo>
                  <a:cubicBezTo>
                    <a:pt x="1" y="3768"/>
                    <a:pt x="1093" y="4861"/>
                    <a:pt x="2414" y="4861"/>
                  </a:cubicBezTo>
                  <a:cubicBezTo>
                    <a:pt x="3768" y="4861"/>
                    <a:pt x="4844" y="3768"/>
                    <a:pt x="4844" y="2431"/>
                  </a:cubicBezTo>
                  <a:cubicBezTo>
                    <a:pt x="4844" y="1077"/>
                    <a:pt x="3768"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 name="Google Shape;1065;p51"/>
          <p:cNvGrpSpPr/>
          <p:nvPr/>
        </p:nvGrpSpPr>
        <p:grpSpPr>
          <a:xfrm>
            <a:off x="3440826" y="3695561"/>
            <a:ext cx="726916" cy="757138"/>
            <a:chOff x="3440826" y="3695561"/>
            <a:chExt cx="726916" cy="757138"/>
          </a:xfrm>
        </p:grpSpPr>
        <p:sp>
          <p:nvSpPr>
            <p:cNvPr id="1066" name="Google Shape;1066;p51"/>
            <p:cNvSpPr/>
            <p:nvPr/>
          </p:nvSpPr>
          <p:spPr>
            <a:xfrm>
              <a:off x="3440826" y="3695561"/>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1"/>
            <p:cNvSpPr/>
            <p:nvPr/>
          </p:nvSpPr>
          <p:spPr>
            <a:xfrm>
              <a:off x="3847701" y="3695561"/>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51"/>
          <p:cNvGrpSpPr/>
          <p:nvPr/>
        </p:nvGrpSpPr>
        <p:grpSpPr>
          <a:xfrm>
            <a:off x="5537069" y="3672517"/>
            <a:ext cx="611200" cy="803225"/>
            <a:chOff x="3384350" y="2234650"/>
            <a:chExt cx="611200" cy="803225"/>
          </a:xfrm>
        </p:grpSpPr>
        <p:sp>
          <p:nvSpPr>
            <p:cNvPr id="1069" name="Google Shape;1069;p51"/>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1"/>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 name="Google Shape;1071;p51"/>
          <p:cNvGrpSpPr/>
          <p:nvPr/>
        </p:nvGrpSpPr>
        <p:grpSpPr>
          <a:xfrm rot="10800000">
            <a:off x="7590150" y="3758955"/>
            <a:ext cx="630350" cy="630350"/>
            <a:chOff x="3341950" y="858600"/>
            <a:chExt cx="630350" cy="630350"/>
          </a:xfrm>
        </p:grpSpPr>
        <p:sp>
          <p:nvSpPr>
            <p:cNvPr id="1072" name="Google Shape;1072;p51"/>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1"/>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1"/>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1"/>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1"/>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1"/>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1"/>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1"/>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 name="Google Shape;1080;p51"/>
          <p:cNvGrpSpPr/>
          <p:nvPr/>
        </p:nvGrpSpPr>
        <p:grpSpPr>
          <a:xfrm rot="10800000">
            <a:off x="6517098" y="3728569"/>
            <a:ext cx="713798" cy="691120"/>
            <a:chOff x="4628300" y="2476425"/>
            <a:chExt cx="449325" cy="435050"/>
          </a:xfrm>
        </p:grpSpPr>
        <p:sp>
          <p:nvSpPr>
            <p:cNvPr id="1081" name="Google Shape;1081;p51"/>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1"/>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1"/>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1"/>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1"/>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1"/>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1"/>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1"/>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1"/>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1"/>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1"/>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1"/>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1"/>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1"/>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1"/>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1"/>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 name="Google Shape;1097;p51"/>
          <p:cNvSpPr txBox="1"/>
          <p:nvPr>
            <p:ph idx="4294967295" type="subTitle"/>
          </p:nvPr>
        </p:nvSpPr>
        <p:spPr>
          <a:xfrm>
            <a:off x="720000" y="3225600"/>
            <a:ext cx="1083900" cy="1086000"/>
          </a:xfrm>
          <a:prstGeom prst="rect">
            <a:avLst/>
          </a:prstGeom>
          <a:solidFill>
            <a:schemeClr val="accent1"/>
          </a:solidFill>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6000">
                <a:solidFill>
                  <a:schemeClr val="dk2"/>
                </a:solidFill>
                <a:latin typeface="Palanquin"/>
                <a:ea typeface="Palanquin"/>
                <a:cs typeface="Palanquin"/>
                <a:sym typeface="Palanquin"/>
              </a:rPr>
              <a:t>-</a:t>
            </a:r>
            <a:endParaRPr b="1" sz="6000">
              <a:solidFill>
                <a:schemeClr val="dk2"/>
              </a:solidFill>
              <a:latin typeface="Palanquin"/>
              <a:ea typeface="Palanquin"/>
              <a:cs typeface="Palanquin"/>
              <a:sym typeface="Palanqui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p52"/>
          <p:cNvSpPr txBox="1"/>
          <p:nvPr>
            <p:ph type="title"/>
          </p:nvPr>
        </p:nvSpPr>
        <p:spPr>
          <a:xfrm>
            <a:off x="3663172" y="2114250"/>
            <a:ext cx="3267000" cy="91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Activities</a:t>
            </a:r>
            <a:endParaRPr/>
          </a:p>
        </p:txBody>
      </p:sp>
      <p:sp>
        <p:nvSpPr>
          <p:cNvPr id="1103" name="Google Shape;1103;p52"/>
          <p:cNvSpPr txBox="1"/>
          <p:nvPr>
            <p:ph idx="2" type="title"/>
          </p:nvPr>
        </p:nvSpPr>
        <p:spPr>
          <a:xfrm>
            <a:off x="2213828" y="2004300"/>
            <a:ext cx="1261800" cy="113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104" name="Google Shape;1104;p52"/>
          <p:cNvSpPr/>
          <p:nvPr/>
        </p:nvSpPr>
        <p:spPr>
          <a:xfrm rot="10800000">
            <a:off x="4838531" y="54709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2"/>
          <p:cNvSpPr/>
          <p:nvPr/>
        </p:nvSpPr>
        <p:spPr>
          <a:xfrm rot="10800000">
            <a:off x="2775875" y="54709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2"/>
          <p:cNvSpPr/>
          <p:nvPr/>
        </p:nvSpPr>
        <p:spPr>
          <a:xfrm rot="10800000">
            <a:off x="713225" y="54709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2"/>
          <p:cNvSpPr/>
          <p:nvPr/>
        </p:nvSpPr>
        <p:spPr>
          <a:xfrm rot="10800000">
            <a:off x="1744553" y="54709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2"/>
          <p:cNvSpPr/>
          <p:nvPr/>
        </p:nvSpPr>
        <p:spPr>
          <a:xfrm rot="10800000">
            <a:off x="3807206" y="54709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2"/>
          <p:cNvSpPr/>
          <p:nvPr/>
        </p:nvSpPr>
        <p:spPr>
          <a:xfrm flipH="1" rot="10800000">
            <a:off x="3254569" y="354585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2"/>
          <p:cNvSpPr/>
          <p:nvPr/>
        </p:nvSpPr>
        <p:spPr>
          <a:xfrm flipH="1" rot="10800000">
            <a:off x="5317225" y="354585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2"/>
          <p:cNvSpPr/>
          <p:nvPr/>
        </p:nvSpPr>
        <p:spPr>
          <a:xfrm flipH="1" rot="10800000">
            <a:off x="7379875" y="354585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2"/>
          <p:cNvSpPr/>
          <p:nvPr/>
        </p:nvSpPr>
        <p:spPr>
          <a:xfrm flipH="1" rot="10800000">
            <a:off x="6348547" y="354585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3" name="Google Shape;1113;p52"/>
          <p:cNvGrpSpPr/>
          <p:nvPr/>
        </p:nvGrpSpPr>
        <p:grpSpPr>
          <a:xfrm rot="10800000">
            <a:off x="5527500" y="3756131"/>
            <a:ext cx="630350" cy="630350"/>
            <a:chOff x="3341950" y="858600"/>
            <a:chExt cx="630350" cy="630350"/>
          </a:xfrm>
        </p:grpSpPr>
        <p:sp>
          <p:nvSpPr>
            <p:cNvPr id="1114" name="Google Shape;1114;p52"/>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2"/>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2"/>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2"/>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2"/>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2"/>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2"/>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2"/>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52"/>
          <p:cNvGrpSpPr/>
          <p:nvPr/>
        </p:nvGrpSpPr>
        <p:grpSpPr>
          <a:xfrm>
            <a:off x="7599725" y="3669694"/>
            <a:ext cx="611200" cy="803225"/>
            <a:chOff x="3384350" y="2234650"/>
            <a:chExt cx="611200" cy="803225"/>
          </a:xfrm>
        </p:grpSpPr>
        <p:sp>
          <p:nvSpPr>
            <p:cNvPr id="1123" name="Google Shape;1123;p52"/>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2"/>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5" name="Google Shape;1125;p52"/>
          <p:cNvSpPr/>
          <p:nvPr/>
        </p:nvSpPr>
        <p:spPr>
          <a:xfrm flipH="1" rot="10800000">
            <a:off x="4285894" y="354585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2"/>
          <p:cNvSpPr/>
          <p:nvPr/>
        </p:nvSpPr>
        <p:spPr>
          <a:xfrm>
            <a:off x="3018363" y="794066"/>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7" name="Google Shape;1127;p52"/>
          <p:cNvGrpSpPr/>
          <p:nvPr/>
        </p:nvGrpSpPr>
        <p:grpSpPr>
          <a:xfrm flipH="1">
            <a:off x="5869861" y="546744"/>
            <a:ext cx="1051540" cy="1051594"/>
            <a:chOff x="4620950" y="779925"/>
            <a:chExt cx="753900" cy="756325"/>
          </a:xfrm>
        </p:grpSpPr>
        <p:sp>
          <p:nvSpPr>
            <p:cNvPr id="1128" name="Google Shape;1128;p52"/>
            <p:cNvSpPr/>
            <p:nvPr/>
          </p:nvSpPr>
          <p:spPr>
            <a:xfrm>
              <a:off x="4620950" y="1079600"/>
              <a:ext cx="459525" cy="456650"/>
            </a:xfrm>
            <a:custGeom>
              <a:rect b="b" l="l" r="r" t="t"/>
              <a:pathLst>
                <a:path extrusionOk="0" h="18266" w="18381">
                  <a:moveTo>
                    <a:pt x="1" y="0"/>
                  </a:moveTo>
                  <a:lnTo>
                    <a:pt x="1" y="4289"/>
                  </a:lnTo>
                  <a:lnTo>
                    <a:pt x="14059" y="18266"/>
                  </a:lnTo>
                  <a:lnTo>
                    <a:pt x="18381" y="18266"/>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2"/>
            <p:cNvSpPr/>
            <p:nvPr/>
          </p:nvSpPr>
          <p:spPr>
            <a:xfrm>
              <a:off x="4620950" y="1305475"/>
              <a:ext cx="232025" cy="230775"/>
            </a:xfrm>
            <a:custGeom>
              <a:rect b="b" l="l" r="r" t="t"/>
              <a:pathLst>
                <a:path extrusionOk="0" h="9231" w="9281">
                  <a:moveTo>
                    <a:pt x="1" y="0"/>
                  </a:moveTo>
                  <a:lnTo>
                    <a:pt x="1" y="4306"/>
                  </a:lnTo>
                  <a:lnTo>
                    <a:pt x="4975" y="9231"/>
                  </a:lnTo>
                  <a:lnTo>
                    <a:pt x="9281" y="923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2"/>
            <p:cNvSpPr/>
            <p:nvPr/>
          </p:nvSpPr>
          <p:spPr>
            <a:xfrm>
              <a:off x="4620950" y="881450"/>
              <a:ext cx="658500" cy="654800"/>
            </a:xfrm>
            <a:custGeom>
              <a:rect b="b" l="l" r="r" t="t"/>
              <a:pathLst>
                <a:path extrusionOk="0" h="26192" w="26340">
                  <a:moveTo>
                    <a:pt x="1" y="0"/>
                  </a:moveTo>
                  <a:lnTo>
                    <a:pt x="1" y="4289"/>
                  </a:lnTo>
                  <a:lnTo>
                    <a:pt x="22018" y="26192"/>
                  </a:lnTo>
                  <a:lnTo>
                    <a:pt x="26339" y="2619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2"/>
            <p:cNvSpPr/>
            <p:nvPr/>
          </p:nvSpPr>
          <p:spPr>
            <a:xfrm>
              <a:off x="4620950" y="779925"/>
              <a:ext cx="753900" cy="756325"/>
            </a:xfrm>
            <a:custGeom>
              <a:rect b="b" l="l" r="r" t="t"/>
              <a:pathLst>
                <a:path extrusionOk="0" h="30253" w="30156">
                  <a:moveTo>
                    <a:pt x="1" y="0"/>
                  </a:moveTo>
                  <a:lnTo>
                    <a:pt x="1" y="408"/>
                  </a:lnTo>
                  <a:lnTo>
                    <a:pt x="29992" y="30253"/>
                  </a:lnTo>
                  <a:lnTo>
                    <a:pt x="30156" y="30253"/>
                  </a:lnTo>
                  <a:lnTo>
                    <a:pt x="30156" y="26143"/>
                  </a:lnTo>
                  <a:lnTo>
                    <a:pt x="38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2"/>
            <p:cNvSpPr/>
            <p:nvPr/>
          </p:nvSpPr>
          <p:spPr>
            <a:xfrm>
              <a:off x="4809725" y="779925"/>
              <a:ext cx="565125" cy="562675"/>
            </a:xfrm>
            <a:custGeom>
              <a:rect b="b" l="l" r="r" t="t"/>
              <a:pathLst>
                <a:path extrusionOk="0" h="22507" w="22605">
                  <a:moveTo>
                    <a:pt x="1" y="0"/>
                  </a:moveTo>
                  <a:lnTo>
                    <a:pt x="22605" y="22506"/>
                  </a:lnTo>
                  <a:lnTo>
                    <a:pt x="22605" y="18233"/>
                  </a:lnTo>
                  <a:lnTo>
                    <a:pt x="4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2"/>
            <p:cNvSpPr/>
            <p:nvPr/>
          </p:nvSpPr>
          <p:spPr>
            <a:xfrm>
              <a:off x="5009100" y="779925"/>
              <a:ext cx="365750" cy="364525"/>
            </a:xfrm>
            <a:custGeom>
              <a:rect b="b" l="l" r="r" t="t"/>
              <a:pathLst>
                <a:path extrusionOk="0" h="14581" w="14630">
                  <a:moveTo>
                    <a:pt x="1" y="0"/>
                  </a:moveTo>
                  <a:lnTo>
                    <a:pt x="14630" y="14580"/>
                  </a:lnTo>
                  <a:lnTo>
                    <a:pt x="14630" y="10307"/>
                  </a:lnTo>
                  <a:lnTo>
                    <a:pt x="429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2"/>
            <p:cNvSpPr/>
            <p:nvPr/>
          </p:nvSpPr>
          <p:spPr>
            <a:xfrm>
              <a:off x="5215825" y="779925"/>
              <a:ext cx="159025" cy="158625"/>
            </a:xfrm>
            <a:custGeom>
              <a:rect b="b" l="l" r="r" t="t"/>
              <a:pathLst>
                <a:path extrusionOk="0" h="6345" w="6361">
                  <a:moveTo>
                    <a:pt x="0" y="0"/>
                  </a:moveTo>
                  <a:lnTo>
                    <a:pt x="6361" y="6344"/>
                  </a:lnTo>
                  <a:lnTo>
                    <a:pt x="6361" y="2039"/>
                  </a:lnTo>
                  <a:lnTo>
                    <a:pt x="43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 name="Google Shape;1135;p52"/>
          <p:cNvGrpSpPr/>
          <p:nvPr/>
        </p:nvGrpSpPr>
        <p:grpSpPr>
          <a:xfrm>
            <a:off x="893125" y="726991"/>
            <a:ext cx="691100" cy="691100"/>
            <a:chOff x="2131850" y="2329250"/>
            <a:chExt cx="691100" cy="691100"/>
          </a:xfrm>
        </p:grpSpPr>
        <p:sp>
          <p:nvSpPr>
            <p:cNvPr id="1136" name="Google Shape;1136;p52"/>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2"/>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2"/>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2"/>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2"/>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2"/>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2"/>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2"/>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2"/>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52"/>
          <p:cNvGrpSpPr/>
          <p:nvPr/>
        </p:nvGrpSpPr>
        <p:grpSpPr>
          <a:xfrm>
            <a:off x="1906545" y="693972"/>
            <a:ext cx="726916" cy="757138"/>
            <a:chOff x="1901001" y="680522"/>
            <a:chExt cx="726916" cy="757138"/>
          </a:xfrm>
        </p:grpSpPr>
        <p:sp>
          <p:nvSpPr>
            <p:cNvPr id="1146" name="Google Shape;1146;p52"/>
            <p:cNvSpPr/>
            <p:nvPr/>
          </p:nvSpPr>
          <p:spPr>
            <a:xfrm>
              <a:off x="1901001" y="680522"/>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2"/>
            <p:cNvSpPr/>
            <p:nvPr/>
          </p:nvSpPr>
          <p:spPr>
            <a:xfrm>
              <a:off x="2307876" y="680522"/>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8" name="Google Shape;1148;p52"/>
          <p:cNvSpPr/>
          <p:nvPr/>
        </p:nvSpPr>
        <p:spPr>
          <a:xfrm>
            <a:off x="6577147" y="3774456"/>
            <a:ext cx="593700" cy="593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9" name="Google Shape;1149;p52"/>
          <p:cNvGrpSpPr/>
          <p:nvPr/>
        </p:nvGrpSpPr>
        <p:grpSpPr>
          <a:xfrm>
            <a:off x="3816998" y="546768"/>
            <a:ext cx="1051562" cy="1051545"/>
            <a:chOff x="3319500" y="3919325"/>
            <a:chExt cx="497875" cy="499475"/>
          </a:xfrm>
        </p:grpSpPr>
        <p:sp>
          <p:nvSpPr>
            <p:cNvPr id="1150" name="Google Shape;1150;p52"/>
            <p:cNvSpPr/>
            <p:nvPr/>
          </p:nvSpPr>
          <p:spPr>
            <a:xfrm>
              <a:off x="3323200" y="4045775"/>
              <a:ext cx="387350" cy="341550"/>
            </a:xfrm>
            <a:custGeom>
              <a:rect b="b" l="l" r="r" t="t"/>
              <a:pathLst>
                <a:path extrusionOk="0" h="13662" w="15494">
                  <a:moveTo>
                    <a:pt x="7755" y="0"/>
                  </a:moveTo>
                  <a:cubicBezTo>
                    <a:pt x="5058" y="0"/>
                    <a:pt x="2496" y="1606"/>
                    <a:pt x="1419" y="4255"/>
                  </a:cubicBezTo>
                  <a:cubicBezTo>
                    <a:pt x="1" y="7762"/>
                    <a:pt x="1697" y="11741"/>
                    <a:pt x="5187" y="13160"/>
                  </a:cubicBezTo>
                  <a:cubicBezTo>
                    <a:pt x="6024" y="13500"/>
                    <a:pt x="6891" y="13661"/>
                    <a:pt x="7744" y="13661"/>
                  </a:cubicBezTo>
                  <a:cubicBezTo>
                    <a:pt x="10445" y="13661"/>
                    <a:pt x="13009" y="12045"/>
                    <a:pt x="14075" y="9392"/>
                  </a:cubicBezTo>
                  <a:cubicBezTo>
                    <a:pt x="15494" y="5902"/>
                    <a:pt x="13814" y="1923"/>
                    <a:pt x="10324" y="504"/>
                  </a:cubicBezTo>
                  <a:cubicBezTo>
                    <a:pt x="9483" y="162"/>
                    <a:pt x="8612" y="0"/>
                    <a:pt x="7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2"/>
            <p:cNvSpPr/>
            <p:nvPr/>
          </p:nvSpPr>
          <p:spPr>
            <a:xfrm>
              <a:off x="3630200" y="4020750"/>
              <a:ext cx="112975" cy="111450"/>
            </a:xfrm>
            <a:custGeom>
              <a:rect b="b" l="l" r="r" t="t"/>
              <a:pathLst>
                <a:path extrusionOk="0" h="4458" w="4519">
                  <a:moveTo>
                    <a:pt x="1665" y="0"/>
                  </a:moveTo>
                  <a:cubicBezTo>
                    <a:pt x="1074" y="0"/>
                    <a:pt x="481" y="204"/>
                    <a:pt x="1" y="624"/>
                  </a:cubicBezTo>
                  <a:lnTo>
                    <a:pt x="3377" y="4457"/>
                  </a:lnTo>
                  <a:cubicBezTo>
                    <a:pt x="4404" y="3511"/>
                    <a:pt x="4518" y="1929"/>
                    <a:pt x="3589" y="869"/>
                  </a:cubicBezTo>
                  <a:cubicBezTo>
                    <a:pt x="3089" y="298"/>
                    <a:pt x="2379" y="0"/>
                    <a:pt x="16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2"/>
            <p:cNvSpPr/>
            <p:nvPr/>
          </p:nvSpPr>
          <p:spPr>
            <a:xfrm>
              <a:off x="3741925" y="3979050"/>
              <a:ext cx="59950" cy="59775"/>
            </a:xfrm>
            <a:custGeom>
              <a:rect b="b" l="l" r="r" t="t"/>
              <a:pathLst>
                <a:path extrusionOk="0" h="2391" w="2398">
                  <a:moveTo>
                    <a:pt x="905" y="0"/>
                  </a:moveTo>
                  <a:cubicBezTo>
                    <a:pt x="585" y="0"/>
                    <a:pt x="262" y="112"/>
                    <a:pt x="1" y="335"/>
                  </a:cubicBezTo>
                  <a:lnTo>
                    <a:pt x="1794" y="2390"/>
                  </a:lnTo>
                  <a:cubicBezTo>
                    <a:pt x="2365" y="1901"/>
                    <a:pt x="2398" y="1037"/>
                    <a:pt x="1925" y="466"/>
                  </a:cubicBezTo>
                  <a:cubicBezTo>
                    <a:pt x="1660" y="156"/>
                    <a:pt x="1284" y="0"/>
                    <a:pt x="9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2"/>
            <p:cNvSpPr/>
            <p:nvPr/>
          </p:nvSpPr>
          <p:spPr>
            <a:xfrm>
              <a:off x="3319500" y="3919325"/>
              <a:ext cx="497875" cy="499475"/>
            </a:xfrm>
            <a:custGeom>
              <a:rect b="b" l="l" r="r" t="t"/>
              <a:pathLst>
                <a:path extrusionOk="0" h="19979" w="19915">
                  <a:moveTo>
                    <a:pt x="2" y="1"/>
                  </a:moveTo>
                  <a:lnTo>
                    <a:pt x="2" y="1"/>
                  </a:lnTo>
                  <a:cubicBezTo>
                    <a:pt x="1" y="1"/>
                    <a:pt x="0" y="46"/>
                    <a:pt x="2" y="133"/>
                  </a:cubicBezTo>
                  <a:lnTo>
                    <a:pt x="2" y="133"/>
                  </a:lnTo>
                  <a:lnTo>
                    <a:pt x="2" y="1"/>
                  </a:lnTo>
                  <a:close/>
                  <a:moveTo>
                    <a:pt x="2" y="133"/>
                  </a:moveTo>
                  <a:lnTo>
                    <a:pt x="2" y="19946"/>
                  </a:lnTo>
                  <a:lnTo>
                    <a:pt x="19915" y="19979"/>
                  </a:lnTo>
                  <a:cubicBezTo>
                    <a:pt x="949" y="19498"/>
                    <a:pt x="32" y="1840"/>
                    <a:pt x="2" y="1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 name="Google Shape;1154;p52"/>
          <p:cNvGrpSpPr/>
          <p:nvPr/>
        </p:nvGrpSpPr>
        <p:grpSpPr>
          <a:xfrm>
            <a:off x="4465794" y="3725756"/>
            <a:ext cx="691100" cy="691100"/>
            <a:chOff x="2131850" y="2329250"/>
            <a:chExt cx="691100" cy="691100"/>
          </a:xfrm>
        </p:grpSpPr>
        <p:sp>
          <p:nvSpPr>
            <p:cNvPr id="1155" name="Google Shape;1155;p52"/>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2"/>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2"/>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2"/>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2"/>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2"/>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2"/>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2"/>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2"/>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52"/>
          <p:cNvGrpSpPr/>
          <p:nvPr/>
        </p:nvGrpSpPr>
        <p:grpSpPr>
          <a:xfrm>
            <a:off x="3423120" y="3725746"/>
            <a:ext cx="713798" cy="691120"/>
            <a:chOff x="4628300" y="2476425"/>
            <a:chExt cx="449325" cy="435050"/>
          </a:xfrm>
        </p:grpSpPr>
        <p:sp>
          <p:nvSpPr>
            <p:cNvPr id="1165" name="Google Shape;1165;p52"/>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2"/>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2"/>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2"/>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2"/>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2"/>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2"/>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2"/>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2"/>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2"/>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2"/>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2"/>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2"/>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2"/>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2"/>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2"/>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 name="Google Shape;1181;p52"/>
          <p:cNvGrpSpPr/>
          <p:nvPr/>
        </p:nvGrpSpPr>
        <p:grpSpPr>
          <a:xfrm>
            <a:off x="5048806" y="757366"/>
            <a:ext cx="630350" cy="630350"/>
            <a:chOff x="3341950" y="858600"/>
            <a:chExt cx="630350" cy="630350"/>
          </a:xfrm>
        </p:grpSpPr>
        <p:sp>
          <p:nvSpPr>
            <p:cNvPr id="1182" name="Google Shape;1182;p52"/>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2"/>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2"/>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2"/>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2"/>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2"/>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2"/>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2"/>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 name="Google Shape;1190;p52"/>
          <p:cNvSpPr/>
          <p:nvPr/>
        </p:nvSpPr>
        <p:spPr>
          <a:xfrm>
            <a:off x="716900" y="4345625"/>
            <a:ext cx="22722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2"/>
          <p:cNvSpPr/>
          <p:nvPr/>
        </p:nvSpPr>
        <p:spPr>
          <a:xfrm>
            <a:off x="7188125" y="539500"/>
            <a:ext cx="12426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5"/>
          <p:cNvSpPr txBox="1"/>
          <p:nvPr>
            <p:ph type="title"/>
          </p:nvPr>
        </p:nvSpPr>
        <p:spPr>
          <a:xfrm>
            <a:off x="2630800" y="474850"/>
            <a:ext cx="55779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a:t>
            </a:r>
            <a:r>
              <a:rPr lang="en"/>
              <a:t> </a:t>
            </a:r>
            <a:r>
              <a:rPr lang="en">
                <a:highlight>
                  <a:schemeClr val="dk2"/>
                </a:highlight>
              </a:rPr>
              <a:t>contents</a:t>
            </a:r>
            <a:endParaRPr>
              <a:highlight>
                <a:schemeClr val="dk2"/>
              </a:highlight>
            </a:endParaRPr>
          </a:p>
        </p:txBody>
      </p:sp>
      <p:sp>
        <p:nvSpPr>
          <p:cNvPr id="185" name="Google Shape;185;p35"/>
          <p:cNvSpPr txBox="1"/>
          <p:nvPr>
            <p:ph idx="2" type="title"/>
          </p:nvPr>
        </p:nvSpPr>
        <p:spPr>
          <a:xfrm>
            <a:off x="2630806" y="1630803"/>
            <a:ext cx="734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86" name="Google Shape;186;p35"/>
          <p:cNvSpPr txBox="1"/>
          <p:nvPr>
            <p:ph idx="3" type="title"/>
          </p:nvPr>
        </p:nvSpPr>
        <p:spPr>
          <a:xfrm>
            <a:off x="2630806" y="3307878"/>
            <a:ext cx="734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87" name="Google Shape;187;p35"/>
          <p:cNvSpPr txBox="1"/>
          <p:nvPr>
            <p:ph idx="4" type="title"/>
          </p:nvPr>
        </p:nvSpPr>
        <p:spPr>
          <a:xfrm>
            <a:off x="2630806" y="2469340"/>
            <a:ext cx="7347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88" name="Google Shape;188;p35"/>
          <p:cNvSpPr txBox="1"/>
          <p:nvPr>
            <p:ph idx="1" type="subTitle"/>
          </p:nvPr>
        </p:nvSpPr>
        <p:spPr>
          <a:xfrm>
            <a:off x="3509444" y="1629153"/>
            <a:ext cx="46995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are punctuation marks?</a:t>
            </a:r>
            <a:endParaRPr/>
          </a:p>
        </p:txBody>
      </p:sp>
      <p:sp>
        <p:nvSpPr>
          <p:cNvPr id="189" name="Google Shape;189;p35"/>
          <p:cNvSpPr txBox="1"/>
          <p:nvPr>
            <p:ph idx="5" type="subTitle"/>
          </p:nvPr>
        </p:nvSpPr>
        <p:spPr>
          <a:xfrm>
            <a:off x="3509444" y="2467690"/>
            <a:ext cx="46941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Punctuation marks</a:t>
            </a:r>
            <a:endParaRPr/>
          </a:p>
        </p:txBody>
      </p:sp>
      <p:sp>
        <p:nvSpPr>
          <p:cNvPr id="190" name="Google Shape;190;p35"/>
          <p:cNvSpPr txBox="1"/>
          <p:nvPr>
            <p:ph idx="6" type="subTitle"/>
          </p:nvPr>
        </p:nvSpPr>
        <p:spPr>
          <a:xfrm>
            <a:off x="3509444" y="3306228"/>
            <a:ext cx="4694100" cy="57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Activities</a:t>
            </a:r>
            <a:endParaRPr/>
          </a:p>
        </p:txBody>
      </p:sp>
      <p:sp>
        <p:nvSpPr>
          <p:cNvPr id="191" name="Google Shape;191;p35"/>
          <p:cNvSpPr/>
          <p:nvPr/>
        </p:nvSpPr>
        <p:spPr>
          <a:xfrm>
            <a:off x="4224463" y="4599425"/>
            <a:ext cx="42063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 name="Google Shape;192;p35"/>
          <p:cNvGrpSpPr/>
          <p:nvPr/>
        </p:nvGrpSpPr>
        <p:grpSpPr>
          <a:xfrm>
            <a:off x="879679" y="600031"/>
            <a:ext cx="717991" cy="757138"/>
            <a:chOff x="879679" y="600031"/>
            <a:chExt cx="717991" cy="757138"/>
          </a:xfrm>
        </p:grpSpPr>
        <p:sp>
          <p:nvSpPr>
            <p:cNvPr id="193" name="Google Shape;193;p35"/>
            <p:cNvSpPr/>
            <p:nvPr/>
          </p:nvSpPr>
          <p:spPr>
            <a:xfrm flipH="1">
              <a:off x="1277629" y="600031"/>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5"/>
            <p:cNvSpPr/>
            <p:nvPr/>
          </p:nvSpPr>
          <p:spPr>
            <a:xfrm flipH="1">
              <a:off x="879679" y="600031"/>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 name="Google Shape;195;p35"/>
          <p:cNvSpPr/>
          <p:nvPr/>
        </p:nvSpPr>
        <p:spPr>
          <a:xfrm>
            <a:off x="713225" y="3548513"/>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5"/>
          <p:cNvSpPr/>
          <p:nvPr/>
        </p:nvSpPr>
        <p:spPr>
          <a:xfrm>
            <a:off x="713225" y="2517209"/>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 name="Google Shape;197;p35"/>
          <p:cNvGrpSpPr/>
          <p:nvPr/>
        </p:nvGrpSpPr>
        <p:grpSpPr>
          <a:xfrm flipH="1">
            <a:off x="861725" y="3695800"/>
            <a:ext cx="753900" cy="756325"/>
            <a:chOff x="4620950" y="779925"/>
            <a:chExt cx="753900" cy="756325"/>
          </a:xfrm>
        </p:grpSpPr>
        <p:sp>
          <p:nvSpPr>
            <p:cNvPr id="198" name="Google Shape;198;p35"/>
            <p:cNvSpPr/>
            <p:nvPr/>
          </p:nvSpPr>
          <p:spPr>
            <a:xfrm>
              <a:off x="4620950" y="1079600"/>
              <a:ext cx="459525" cy="456650"/>
            </a:xfrm>
            <a:custGeom>
              <a:rect b="b" l="l" r="r" t="t"/>
              <a:pathLst>
                <a:path extrusionOk="0" h="18266" w="18381">
                  <a:moveTo>
                    <a:pt x="1" y="0"/>
                  </a:moveTo>
                  <a:lnTo>
                    <a:pt x="1" y="4289"/>
                  </a:lnTo>
                  <a:lnTo>
                    <a:pt x="14059" y="18266"/>
                  </a:lnTo>
                  <a:lnTo>
                    <a:pt x="18381" y="18266"/>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5"/>
            <p:cNvSpPr/>
            <p:nvPr/>
          </p:nvSpPr>
          <p:spPr>
            <a:xfrm>
              <a:off x="4620950" y="1305475"/>
              <a:ext cx="232025" cy="230775"/>
            </a:xfrm>
            <a:custGeom>
              <a:rect b="b" l="l" r="r" t="t"/>
              <a:pathLst>
                <a:path extrusionOk="0" h="9231" w="9281">
                  <a:moveTo>
                    <a:pt x="1" y="0"/>
                  </a:moveTo>
                  <a:lnTo>
                    <a:pt x="1" y="4306"/>
                  </a:lnTo>
                  <a:lnTo>
                    <a:pt x="4975" y="9231"/>
                  </a:lnTo>
                  <a:lnTo>
                    <a:pt x="9281" y="9231"/>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5"/>
            <p:cNvSpPr/>
            <p:nvPr/>
          </p:nvSpPr>
          <p:spPr>
            <a:xfrm>
              <a:off x="4620950" y="881450"/>
              <a:ext cx="658500" cy="654800"/>
            </a:xfrm>
            <a:custGeom>
              <a:rect b="b" l="l" r="r" t="t"/>
              <a:pathLst>
                <a:path extrusionOk="0" h="26192" w="26340">
                  <a:moveTo>
                    <a:pt x="1" y="0"/>
                  </a:moveTo>
                  <a:lnTo>
                    <a:pt x="1" y="4289"/>
                  </a:lnTo>
                  <a:lnTo>
                    <a:pt x="22018" y="26192"/>
                  </a:lnTo>
                  <a:lnTo>
                    <a:pt x="26339" y="26192"/>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5"/>
            <p:cNvSpPr/>
            <p:nvPr/>
          </p:nvSpPr>
          <p:spPr>
            <a:xfrm>
              <a:off x="4620950" y="779925"/>
              <a:ext cx="753900" cy="756325"/>
            </a:xfrm>
            <a:custGeom>
              <a:rect b="b" l="l" r="r" t="t"/>
              <a:pathLst>
                <a:path extrusionOk="0" h="30253" w="30156">
                  <a:moveTo>
                    <a:pt x="1" y="0"/>
                  </a:moveTo>
                  <a:lnTo>
                    <a:pt x="1" y="408"/>
                  </a:lnTo>
                  <a:lnTo>
                    <a:pt x="29992" y="30253"/>
                  </a:lnTo>
                  <a:lnTo>
                    <a:pt x="30156" y="30253"/>
                  </a:lnTo>
                  <a:lnTo>
                    <a:pt x="30156" y="26143"/>
                  </a:lnTo>
                  <a:lnTo>
                    <a:pt x="38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5"/>
            <p:cNvSpPr/>
            <p:nvPr/>
          </p:nvSpPr>
          <p:spPr>
            <a:xfrm>
              <a:off x="4809725" y="779925"/>
              <a:ext cx="565125" cy="562675"/>
            </a:xfrm>
            <a:custGeom>
              <a:rect b="b" l="l" r="r" t="t"/>
              <a:pathLst>
                <a:path extrusionOk="0" h="22507" w="22605">
                  <a:moveTo>
                    <a:pt x="1" y="0"/>
                  </a:moveTo>
                  <a:lnTo>
                    <a:pt x="22605" y="22506"/>
                  </a:lnTo>
                  <a:lnTo>
                    <a:pt x="22605" y="18233"/>
                  </a:lnTo>
                  <a:lnTo>
                    <a:pt x="43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5"/>
            <p:cNvSpPr/>
            <p:nvPr/>
          </p:nvSpPr>
          <p:spPr>
            <a:xfrm>
              <a:off x="5009100" y="779925"/>
              <a:ext cx="365750" cy="364525"/>
            </a:xfrm>
            <a:custGeom>
              <a:rect b="b" l="l" r="r" t="t"/>
              <a:pathLst>
                <a:path extrusionOk="0" h="14581" w="14630">
                  <a:moveTo>
                    <a:pt x="1" y="0"/>
                  </a:moveTo>
                  <a:lnTo>
                    <a:pt x="14630" y="14580"/>
                  </a:lnTo>
                  <a:lnTo>
                    <a:pt x="14630" y="10307"/>
                  </a:lnTo>
                  <a:lnTo>
                    <a:pt x="4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5"/>
            <p:cNvSpPr/>
            <p:nvPr/>
          </p:nvSpPr>
          <p:spPr>
            <a:xfrm>
              <a:off x="5215825" y="779925"/>
              <a:ext cx="159025" cy="158625"/>
            </a:xfrm>
            <a:custGeom>
              <a:rect b="b" l="l" r="r" t="t"/>
              <a:pathLst>
                <a:path extrusionOk="0" h="6345" w="6361">
                  <a:moveTo>
                    <a:pt x="0" y="0"/>
                  </a:moveTo>
                  <a:lnTo>
                    <a:pt x="6361" y="6344"/>
                  </a:lnTo>
                  <a:lnTo>
                    <a:pt x="6361" y="2039"/>
                  </a:lnTo>
                  <a:lnTo>
                    <a:pt x="43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 name="Google Shape;205;p35"/>
          <p:cNvGrpSpPr/>
          <p:nvPr/>
        </p:nvGrpSpPr>
        <p:grpSpPr>
          <a:xfrm>
            <a:off x="881776" y="2697099"/>
            <a:ext cx="713798" cy="691120"/>
            <a:chOff x="4628300" y="2476425"/>
            <a:chExt cx="449325" cy="435050"/>
          </a:xfrm>
        </p:grpSpPr>
        <p:sp>
          <p:nvSpPr>
            <p:cNvPr id="206" name="Google Shape;206;p35"/>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5"/>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5"/>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5"/>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5"/>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5"/>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5"/>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5"/>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5"/>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5"/>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5"/>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5"/>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5"/>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5"/>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35"/>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35"/>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 name="Google Shape;222;p35"/>
          <p:cNvSpPr/>
          <p:nvPr/>
        </p:nvSpPr>
        <p:spPr>
          <a:xfrm>
            <a:off x="713225" y="1485884"/>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5"/>
          <p:cNvSpPr/>
          <p:nvPr/>
        </p:nvSpPr>
        <p:spPr>
          <a:xfrm>
            <a:off x="955713" y="1732859"/>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5" name="Shape 1195"/>
        <p:cNvGrpSpPr/>
        <p:nvPr/>
      </p:nvGrpSpPr>
      <p:grpSpPr>
        <a:xfrm>
          <a:off x="0" y="0"/>
          <a:ext cx="0" cy="0"/>
          <a:chOff x="0" y="0"/>
          <a:chExt cx="0" cy="0"/>
        </a:xfrm>
      </p:grpSpPr>
      <p:sp>
        <p:nvSpPr>
          <p:cNvPr id="1196" name="Google Shape;1196;p53"/>
          <p:cNvSpPr txBox="1"/>
          <p:nvPr>
            <p:ph type="title"/>
          </p:nvPr>
        </p:nvSpPr>
        <p:spPr>
          <a:xfrm>
            <a:off x="720000" y="474850"/>
            <a:ext cx="7704000" cy="122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Complete the paragraph with the </a:t>
            </a:r>
            <a:r>
              <a:rPr lang="en">
                <a:highlight>
                  <a:schemeClr val="dk2"/>
                </a:highlight>
              </a:rPr>
              <a:t>appropriate punctuation marks</a:t>
            </a:r>
            <a:endParaRPr>
              <a:highlight>
                <a:schemeClr val="dk2"/>
              </a:highlight>
            </a:endParaRPr>
          </a:p>
        </p:txBody>
      </p:sp>
      <p:sp>
        <p:nvSpPr>
          <p:cNvPr id="1197" name="Google Shape;1197;p53"/>
          <p:cNvSpPr txBox="1"/>
          <p:nvPr>
            <p:ph idx="4294967295" type="subTitle"/>
          </p:nvPr>
        </p:nvSpPr>
        <p:spPr>
          <a:xfrm>
            <a:off x="720000" y="2043375"/>
            <a:ext cx="7704000" cy="1288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Saturday was my birthday as I didn't have a watch I asked a lady passing by on the street what time it was she told me it was 8:15pm uh I'm late for dinner surely my friends my family my co-workers and my boyfriend will be waiting for me anxiously</a:t>
            </a:r>
            <a:endParaRPr sz="1600"/>
          </a:p>
        </p:txBody>
      </p:sp>
      <p:graphicFrame>
        <p:nvGraphicFramePr>
          <p:cNvPr id="1198" name="Google Shape;1198;p53"/>
          <p:cNvGraphicFramePr/>
          <p:nvPr/>
        </p:nvGraphicFramePr>
        <p:xfrm>
          <a:off x="713300" y="3736725"/>
          <a:ext cx="3000000" cy="3000000"/>
        </p:xfrm>
        <a:graphic>
          <a:graphicData uri="http://schemas.openxmlformats.org/drawingml/2006/table">
            <a:tbl>
              <a:tblPr>
                <a:noFill/>
                <a:tableStyleId>{5102D241-91D4-47AA-9DAB-4BE7423E9A3B}</a:tableStyleId>
              </a:tblPr>
              <a:tblGrid>
                <a:gridCol w="770400"/>
                <a:gridCol w="770400"/>
                <a:gridCol w="770400"/>
                <a:gridCol w="770400"/>
                <a:gridCol w="770400"/>
                <a:gridCol w="770400"/>
                <a:gridCol w="770400"/>
                <a:gridCol w="770400"/>
                <a:gridCol w="770400"/>
                <a:gridCol w="770400"/>
              </a:tblGrid>
              <a:tr h="620750">
                <a:tc>
                  <a:txBody>
                    <a:bodyPr/>
                    <a:lstStyle/>
                    <a:p>
                      <a:pPr indent="0" lvl="0" marL="0" rtl="0" algn="ctr">
                        <a:spcBef>
                          <a:spcPts val="0"/>
                        </a:spcBef>
                        <a:spcAft>
                          <a:spcPts val="0"/>
                        </a:spcAft>
                        <a:buNone/>
                      </a:pPr>
                      <a:r>
                        <a:rPr b="1" lang="en" sz="1600">
                          <a:solidFill>
                            <a:schemeClr val="dk1"/>
                          </a:solidFill>
                          <a:latin typeface="Palanquin"/>
                          <a:ea typeface="Palanquin"/>
                          <a:cs typeface="Palanquin"/>
                          <a:sym typeface="Palanquin"/>
                        </a:rPr>
                        <a:t>,</a:t>
                      </a:r>
                      <a:endParaRPr b="1" sz="1600">
                        <a:solidFill>
                          <a:schemeClr val="dk1"/>
                        </a:solidFill>
                        <a:latin typeface="Palanquin"/>
                        <a:ea typeface="Palanquin"/>
                        <a:cs typeface="Palanquin"/>
                        <a:sym typeface="Palanqui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600">
                          <a:solidFill>
                            <a:schemeClr val="dk1"/>
                          </a:solidFill>
                          <a:latin typeface="Palanquin"/>
                          <a:ea typeface="Palanquin"/>
                          <a:cs typeface="Palanquin"/>
                          <a:sym typeface="Palanquin"/>
                        </a:rPr>
                        <a:t>;</a:t>
                      </a:r>
                      <a:endParaRPr b="1" sz="1600">
                        <a:solidFill>
                          <a:schemeClr val="dk1"/>
                        </a:solidFill>
                        <a:latin typeface="Palanquin"/>
                        <a:ea typeface="Palanquin"/>
                        <a:cs typeface="Palanquin"/>
                        <a:sym typeface="Palanqui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600">
                          <a:solidFill>
                            <a:schemeClr val="dk1"/>
                          </a:solidFill>
                          <a:latin typeface="Palanquin"/>
                          <a:ea typeface="Palanquin"/>
                          <a:cs typeface="Palanquin"/>
                          <a:sym typeface="Palanquin"/>
                        </a:rPr>
                        <a:t>¡!</a:t>
                      </a:r>
                      <a:endParaRPr b="1" sz="1600">
                        <a:solidFill>
                          <a:schemeClr val="dk1"/>
                        </a:solidFill>
                        <a:latin typeface="Palanquin"/>
                        <a:ea typeface="Palanquin"/>
                        <a:cs typeface="Palanquin"/>
                        <a:sym typeface="Palanqui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600">
                          <a:solidFill>
                            <a:schemeClr val="dk1"/>
                          </a:solidFill>
                          <a:latin typeface="Palanquin"/>
                          <a:ea typeface="Palanquin"/>
                          <a:cs typeface="Palanquin"/>
                          <a:sym typeface="Palanquin"/>
                        </a:rPr>
                        <a:t>¿?</a:t>
                      </a:r>
                      <a:endParaRPr b="1" sz="1600">
                        <a:solidFill>
                          <a:schemeClr val="dk1"/>
                        </a:solidFill>
                        <a:latin typeface="Palanquin"/>
                        <a:ea typeface="Palanquin"/>
                        <a:cs typeface="Palanquin"/>
                        <a:sym typeface="Palanqui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lnSpc>
                          <a:spcPct val="115000"/>
                        </a:lnSpc>
                        <a:spcBef>
                          <a:spcPts val="0"/>
                        </a:spcBef>
                        <a:spcAft>
                          <a:spcPts val="0"/>
                        </a:spcAft>
                        <a:buNone/>
                      </a:pPr>
                      <a:r>
                        <a:rPr b="1" lang="en" sz="1600">
                          <a:solidFill>
                            <a:schemeClr val="dk1"/>
                          </a:solidFill>
                          <a:latin typeface="Palanquin"/>
                          <a:ea typeface="Palanquin"/>
                          <a:cs typeface="Palanquin"/>
                          <a:sym typeface="Palanquin"/>
                        </a:rPr>
                        <a:t>“ ”</a:t>
                      </a:r>
                      <a:endParaRPr b="1" sz="1600">
                        <a:solidFill>
                          <a:schemeClr val="dk1"/>
                        </a:solidFill>
                        <a:latin typeface="Palanquin"/>
                        <a:ea typeface="Palanquin"/>
                        <a:cs typeface="Palanquin"/>
                        <a:sym typeface="Palanqui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600">
                          <a:solidFill>
                            <a:schemeClr val="dk1"/>
                          </a:solidFill>
                          <a:latin typeface="Palanquin"/>
                          <a:ea typeface="Palanquin"/>
                          <a:cs typeface="Palanquin"/>
                          <a:sym typeface="Palanquin"/>
                        </a:rPr>
                        <a:t>.</a:t>
                      </a:r>
                      <a:endParaRPr b="1" sz="1600">
                        <a:solidFill>
                          <a:schemeClr val="dk1"/>
                        </a:solidFill>
                        <a:latin typeface="Palanquin"/>
                        <a:ea typeface="Palanquin"/>
                        <a:cs typeface="Palanquin"/>
                        <a:sym typeface="Palanqui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600">
                          <a:solidFill>
                            <a:schemeClr val="dk1"/>
                          </a:solidFill>
                          <a:latin typeface="Palanquin"/>
                          <a:ea typeface="Palanquin"/>
                          <a:cs typeface="Palanquin"/>
                          <a:sym typeface="Palanquin"/>
                        </a:rPr>
                        <a:t>…</a:t>
                      </a:r>
                      <a:endParaRPr b="1" sz="1600">
                        <a:solidFill>
                          <a:schemeClr val="dk1"/>
                        </a:solidFill>
                        <a:latin typeface="Palanquin"/>
                        <a:ea typeface="Palanquin"/>
                        <a:cs typeface="Palanquin"/>
                        <a:sym typeface="Palanqui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600">
                          <a:solidFill>
                            <a:schemeClr val="dk1"/>
                          </a:solidFill>
                          <a:latin typeface="Palanquin"/>
                          <a:ea typeface="Palanquin"/>
                          <a:cs typeface="Palanquin"/>
                          <a:sym typeface="Palanquin"/>
                        </a:rPr>
                        <a:t>( )</a:t>
                      </a:r>
                      <a:endParaRPr b="1" sz="1600">
                        <a:solidFill>
                          <a:schemeClr val="dk1"/>
                        </a:solidFill>
                        <a:latin typeface="Palanquin"/>
                        <a:ea typeface="Palanquin"/>
                        <a:cs typeface="Palanquin"/>
                        <a:sym typeface="Palanqui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600">
                          <a:solidFill>
                            <a:schemeClr val="dk1"/>
                          </a:solidFill>
                          <a:latin typeface="Palanquin"/>
                          <a:ea typeface="Palanquin"/>
                          <a:cs typeface="Palanquin"/>
                          <a:sym typeface="Palanquin"/>
                        </a:rPr>
                        <a:t>[ ]</a:t>
                      </a:r>
                      <a:endParaRPr b="1" sz="1600">
                        <a:solidFill>
                          <a:schemeClr val="dk1"/>
                        </a:solidFill>
                        <a:latin typeface="Palanquin"/>
                        <a:ea typeface="Palanquin"/>
                        <a:cs typeface="Palanquin"/>
                        <a:sym typeface="Palanqui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c>
                  <a:txBody>
                    <a:bodyPr/>
                    <a:lstStyle/>
                    <a:p>
                      <a:pPr indent="0" lvl="0" marL="0" rtl="0" algn="ctr">
                        <a:spcBef>
                          <a:spcPts val="0"/>
                        </a:spcBef>
                        <a:spcAft>
                          <a:spcPts val="0"/>
                        </a:spcAft>
                        <a:buNone/>
                      </a:pPr>
                      <a:r>
                        <a:rPr b="1" lang="en" sz="1600">
                          <a:solidFill>
                            <a:schemeClr val="dk1"/>
                          </a:solidFill>
                          <a:latin typeface="Palanquin"/>
                          <a:ea typeface="Palanquin"/>
                          <a:cs typeface="Palanquin"/>
                          <a:sym typeface="Palanquin"/>
                        </a:rPr>
                        <a:t>-</a:t>
                      </a:r>
                      <a:endParaRPr b="1" sz="1600">
                        <a:solidFill>
                          <a:schemeClr val="dk1"/>
                        </a:solidFill>
                        <a:latin typeface="Palanquin"/>
                        <a:ea typeface="Palanquin"/>
                        <a:cs typeface="Palanquin"/>
                        <a:sym typeface="Palanquin"/>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2" name="Shape 1202"/>
        <p:cNvGrpSpPr/>
        <p:nvPr/>
      </p:nvGrpSpPr>
      <p:grpSpPr>
        <a:xfrm>
          <a:off x="0" y="0"/>
          <a:ext cx="0" cy="0"/>
          <a:chOff x="0" y="0"/>
          <a:chExt cx="0" cy="0"/>
        </a:xfrm>
      </p:grpSpPr>
      <p:sp>
        <p:nvSpPr>
          <p:cNvPr id="1203" name="Google Shape;1203;p54"/>
          <p:cNvSpPr/>
          <p:nvPr/>
        </p:nvSpPr>
        <p:spPr>
          <a:xfrm flipH="1" rot="10800000">
            <a:off x="7379861" y="2589934"/>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4"/>
          <p:cNvSpPr txBox="1"/>
          <p:nvPr>
            <p:ph type="title"/>
          </p:nvPr>
        </p:nvSpPr>
        <p:spPr>
          <a:xfrm>
            <a:off x="2185350" y="683160"/>
            <a:ext cx="4773300" cy="1249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205" name="Google Shape;1205;p54"/>
          <p:cNvSpPr txBox="1"/>
          <p:nvPr>
            <p:ph idx="1" type="subTitle"/>
          </p:nvPr>
        </p:nvSpPr>
        <p:spPr>
          <a:xfrm>
            <a:off x="2185350" y="1621134"/>
            <a:ext cx="4773300" cy="1320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2100">
                <a:latin typeface="Palanquin"/>
                <a:ea typeface="Palanquin"/>
                <a:cs typeface="Palanquin"/>
                <a:sym typeface="Palanquin"/>
              </a:rPr>
              <a:t>Any questions?</a:t>
            </a:r>
            <a:endParaRPr b="1" sz="2100">
              <a:latin typeface="Palanquin"/>
              <a:ea typeface="Palanquin"/>
              <a:cs typeface="Palanquin"/>
              <a:sym typeface="Palanquin"/>
            </a:endParaRPr>
          </a:p>
          <a:p>
            <a:pPr indent="0" lvl="0" marL="0" rtl="0" algn="ctr">
              <a:spcBef>
                <a:spcPts val="0"/>
              </a:spcBef>
              <a:spcAft>
                <a:spcPts val="0"/>
              </a:spcAft>
              <a:buNone/>
            </a:pPr>
            <a:r>
              <a:rPr lang="en" sz="1600"/>
              <a:t>youremail@freepik.com</a:t>
            </a:r>
            <a:endParaRPr sz="1600"/>
          </a:p>
          <a:p>
            <a:pPr indent="0" lvl="0" marL="0" rtl="0" algn="ctr">
              <a:spcBef>
                <a:spcPts val="0"/>
              </a:spcBef>
              <a:spcAft>
                <a:spcPts val="0"/>
              </a:spcAft>
              <a:buNone/>
            </a:pPr>
            <a:r>
              <a:rPr lang="en" sz="1600"/>
              <a:t>+91  620 421 838 </a:t>
            </a:r>
            <a:endParaRPr sz="1600"/>
          </a:p>
          <a:p>
            <a:pPr indent="0" lvl="0" marL="0" rtl="0" algn="ctr">
              <a:spcBef>
                <a:spcPts val="0"/>
              </a:spcBef>
              <a:spcAft>
                <a:spcPts val="0"/>
              </a:spcAft>
              <a:buNone/>
            </a:pPr>
            <a:r>
              <a:rPr lang="en" sz="1600"/>
              <a:t>yourwebpage.com</a:t>
            </a:r>
            <a:endParaRPr sz="1600"/>
          </a:p>
        </p:txBody>
      </p:sp>
      <p:sp>
        <p:nvSpPr>
          <p:cNvPr id="1206" name="Google Shape;1206;p54"/>
          <p:cNvSpPr txBox="1"/>
          <p:nvPr/>
        </p:nvSpPr>
        <p:spPr>
          <a:xfrm>
            <a:off x="2185350" y="4129140"/>
            <a:ext cx="4773300" cy="33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Please keep this slide as attribution</a:t>
            </a:r>
            <a:endParaRPr sz="1200">
              <a:solidFill>
                <a:schemeClr val="dk1"/>
              </a:solidFill>
              <a:latin typeface="Inter"/>
              <a:ea typeface="Inter"/>
              <a:cs typeface="Inter"/>
              <a:sym typeface="Inter"/>
            </a:endParaRPr>
          </a:p>
        </p:txBody>
      </p:sp>
      <p:grpSp>
        <p:nvGrpSpPr>
          <p:cNvPr id="1207" name="Google Shape;1207;p54"/>
          <p:cNvGrpSpPr/>
          <p:nvPr/>
        </p:nvGrpSpPr>
        <p:grpSpPr>
          <a:xfrm>
            <a:off x="7546316" y="2736815"/>
            <a:ext cx="717991" cy="757138"/>
            <a:chOff x="879679" y="600031"/>
            <a:chExt cx="717991" cy="757138"/>
          </a:xfrm>
        </p:grpSpPr>
        <p:sp>
          <p:nvSpPr>
            <p:cNvPr id="1208" name="Google Shape;1208;p54"/>
            <p:cNvSpPr/>
            <p:nvPr/>
          </p:nvSpPr>
          <p:spPr>
            <a:xfrm flipH="1">
              <a:off x="1277629" y="600031"/>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4"/>
            <p:cNvSpPr/>
            <p:nvPr/>
          </p:nvSpPr>
          <p:spPr>
            <a:xfrm flipH="1">
              <a:off x="879679" y="600031"/>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 name="Google Shape;1210;p54"/>
          <p:cNvSpPr/>
          <p:nvPr/>
        </p:nvSpPr>
        <p:spPr>
          <a:xfrm>
            <a:off x="712908" y="3548513"/>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712908" y="2589934"/>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4"/>
          <p:cNvSpPr/>
          <p:nvPr/>
        </p:nvSpPr>
        <p:spPr>
          <a:xfrm>
            <a:off x="712908" y="1558609"/>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4"/>
          <p:cNvSpPr/>
          <p:nvPr/>
        </p:nvSpPr>
        <p:spPr>
          <a:xfrm flipH="1" rot="10800000">
            <a:off x="7379861" y="59970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4"/>
          <p:cNvSpPr/>
          <p:nvPr/>
        </p:nvSpPr>
        <p:spPr>
          <a:xfrm flipH="1" rot="10800000">
            <a:off x="7379861" y="1558609"/>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 name="Google Shape;1215;p54"/>
          <p:cNvGrpSpPr/>
          <p:nvPr/>
        </p:nvGrpSpPr>
        <p:grpSpPr>
          <a:xfrm flipH="1" rot="10800000">
            <a:off x="7548413" y="1738499"/>
            <a:ext cx="713798" cy="691120"/>
            <a:chOff x="4628300" y="2476425"/>
            <a:chExt cx="449325" cy="435050"/>
          </a:xfrm>
        </p:grpSpPr>
        <p:sp>
          <p:nvSpPr>
            <p:cNvPr id="1216" name="Google Shape;1216;p54"/>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4"/>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4"/>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4"/>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4"/>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4"/>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4"/>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4"/>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 name="Google Shape;1232;p54"/>
          <p:cNvSpPr/>
          <p:nvPr/>
        </p:nvSpPr>
        <p:spPr>
          <a:xfrm flipH="1" rot="10800000">
            <a:off x="955395" y="846681"/>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 name="Google Shape;1233;p54"/>
          <p:cNvGrpSpPr/>
          <p:nvPr/>
        </p:nvGrpSpPr>
        <p:grpSpPr>
          <a:xfrm>
            <a:off x="892808" y="3728413"/>
            <a:ext cx="691100" cy="691100"/>
            <a:chOff x="2131850" y="2329250"/>
            <a:chExt cx="691100" cy="691100"/>
          </a:xfrm>
        </p:grpSpPr>
        <p:sp>
          <p:nvSpPr>
            <p:cNvPr id="1234" name="Google Shape;1234;p54"/>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4"/>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4"/>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4"/>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 name="Google Shape;1243;p54"/>
          <p:cNvGrpSpPr/>
          <p:nvPr/>
        </p:nvGrpSpPr>
        <p:grpSpPr>
          <a:xfrm>
            <a:off x="932758" y="2713772"/>
            <a:ext cx="611200" cy="803225"/>
            <a:chOff x="3384350" y="2234650"/>
            <a:chExt cx="611200" cy="803225"/>
          </a:xfrm>
        </p:grpSpPr>
        <p:sp>
          <p:nvSpPr>
            <p:cNvPr id="1244" name="Google Shape;1244;p54"/>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 name="Google Shape;1246;p54"/>
          <p:cNvGrpSpPr/>
          <p:nvPr/>
        </p:nvGrpSpPr>
        <p:grpSpPr>
          <a:xfrm rot="10800000">
            <a:off x="923183" y="1768884"/>
            <a:ext cx="630350" cy="630350"/>
            <a:chOff x="3341950" y="858600"/>
            <a:chExt cx="630350" cy="630350"/>
          </a:xfrm>
        </p:grpSpPr>
        <p:sp>
          <p:nvSpPr>
            <p:cNvPr id="1247" name="Google Shape;1247;p54"/>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4"/>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4"/>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4"/>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4"/>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4"/>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4"/>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 name="Google Shape;1255;p54"/>
          <p:cNvGrpSpPr/>
          <p:nvPr/>
        </p:nvGrpSpPr>
        <p:grpSpPr>
          <a:xfrm>
            <a:off x="7379531" y="599384"/>
            <a:ext cx="1051562" cy="1051545"/>
            <a:chOff x="3319500" y="3919325"/>
            <a:chExt cx="497875" cy="499475"/>
          </a:xfrm>
        </p:grpSpPr>
        <p:sp>
          <p:nvSpPr>
            <p:cNvPr id="1256" name="Google Shape;1256;p54"/>
            <p:cNvSpPr/>
            <p:nvPr/>
          </p:nvSpPr>
          <p:spPr>
            <a:xfrm>
              <a:off x="3323200" y="4045775"/>
              <a:ext cx="387350" cy="341550"/>
            </a:xfrm>
            <a:custGeom>
              <a:rect b="b" l="l" r="r" t="t"/>
              <a:pathLst>
                <a:path extrusionOk="0" h="13662" w="15494">
                  <a:moveTo>
                    <a:pt x="7755" y="0"/>
                  </a:moveTo>
                  <a:cubicBezTo>
                    <a:pt x="5058" y="0"/>
                    <a:pt x="2496" y="1606"/>
                    <a:pt x="1419" y="4255"/>
                  </a:cubicBezTo>
                  <a:cubicBezTo>
                    <a:pt x="1" y="7762"/>
                    <a:pt x="1697" y="11741"/>
                    <a:pt x="5187" y="13160"/>
                  </a:cubicBezTo>
                  <a:cubicBezTo>
                    <a:pt x="6024" y="13500"/>
                    <a:pt x="6891" y="13661"/>
                    <a:pt x="7744" y="13661"/>
                  </a:cubicBezTo>
                  <a:cubicBezTo>
                    <a:pt x="10445" y="13661"/>
                    <a:pt x="13009" y="12045"/>
                    <a:pt x="14075" y="9392"/>
                  </a:cubicBezTo>
                  <a:cubicBezTo>
                    <a:pt x="15494" y="5902"/>
                    <a:pt x="13814" y="1923"/>
                    <a:pt x="10324" y="504"/>
                  </a:cubicBezTo>
                  <a:cubicBezTo>
                    <a:pt x="9483" y="162"/>
                    <a:pt x="8612" y="0"/>
                    <a:pt x="7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4"/>
            <p:cNvSpPr/>
            <p:nvPr/>
          </p:nvSpPr>
          <p:spPr>
            <a:xfrm>
              <a:off x="3630200" y="4020750"/>
              <a:ext cx="112975" cy="111450"/>
            </a:xfrm>
            <a:custGeom>
              <a:rect b="b" l="l" r="r" t="t"/>
              <a:pathLst>
                <a:path extrusionOk="0" h="4458" w="4519">
                  <a:moveTo>
                    <a:pt x="1665" y="0"/>
                  </a:moveTo>
                  <a:cubicBezTo>
                    <a:pt x="1074" y="0"/>
                    <a:pt x="481" y="204"/>
                    <a:pt x="1" y="624"/>
                  </a:cubicBezTo>
                  <a:lnTo>
                    <a:pt x="3377" y="4457"/>
                  </a:lnTo>
                  <a:cubicBezTo>
                    <a:pt x="4404" y="3511"/>
                    <a:pt x="4518" y="1929"/>
                    <a:pt x="3589" y="869"/>
                  </a:cubicBezTo>
                  <a:cubicBezTo>
                    <a:pt x="3089" y="298"/>
                    <a:pt x="2379" y="0"/>
                    <a:pt x="16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4"/>
            <p:cNvSpPr/>
            <p:nvPr/>
          </p:nvSpPr>
          <p:spPr>
            <a:xfrm>
              <a:off x="3741925" y="3979050"/>
              <a:ext cx="59950" cy="59775"/>
            </a:xfrm>
            <a:custGeom>
              <a:rect b="b" l="l" r="r" t="t"/>
              <a:pathLst>
                <a:path extrusionOk="0" h="2391" w="2398">
                  <a:moveTo>
                    <a:pt x="905" y="0"/>
                  </a:moveTo>
                  <a:cubicBezTo>
                    <a:pt x="585" y="0"/>
                    <a:pt x="262" y="112"/>
                    <a:pt x="1" y="335"/>
                  </a:cubicBezTo>
                  <a:lnTo>
                    <a:pt x="1794" y="2390"/>
                  </a:lnTo>
                  <a:cubicBezTo>
                    <a:pt x="2365" y="1901"/>
                    <a:pt x="2398" y="1037"/>
                    <a:pt x="1925" y="466"/>
                  </a:cubicBezTo>
                  <a:cubicBezTo>
                    <a:pt x="1660" y="156"/>
                    <a:pt x="1284" y="0"/>
                    <a:pt x="9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4"/>
            <p:cNvSpPr/>
            <p:nvPr/>
          </p:nvSpPr>
          <p:spPr>
            <a:xfrm>
              <a:off x="3319500" y="3919325"/>
              <a:ext cx="497875" cy="499475"/>
            </a:xfrm>
            <a:custGeom>
              <a:rect b="b" l="l" r="r" t="t"/>
              <a:pathLst>
                <a:path extrusionOk="0" h="19979" w="19915">
                  <a:moveTo>
                    <a:pt x="2" y="1"/>
                  </a:moveTo>
                  <a:lnTo>
                    <a:pt x="2" y="1"/>
                  </a:lnTo>
                  <a:cubicBezTo>
                    <a:pt x="1" y="1"/>
                    <a:pt x="0" y="46"/>
                    <a:pt x="2" y="133"/>
                  </a:cubicBezTo>
                  <a:lnTo>
                    <a:pt x="2" y="133"/>
                  </a:lnTo>
                  <a:lnTo>
                    <a:pt x="2" y="1"/>
                  </a:lnTo>
                  <a:close/>
                  <a:moveTo>
                    <a:pt x="2" y="133"/>
                  </a:moveTo>
                  <a:lnTo>
                    <a:pt x="2" y="19946"/>
                  </a:lnTo>
                  <a:lnTo>
                    <a:pt x="19915" y="19979"/>
                  </a:lnTo>
                  <a:cubicBezTo>
                    <a:pt x="949" y="19498"/>
                    <a:pt x="32" y="1840"/>
                    <a:pt x="2" y="1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0" name="Google Shape;1260;p54"/>
          <p:cNvSpPr/>
          <p:nvPr/>
        </p:nvSpPr>
        <p:spPr>
          <a:xfrm>
            <a:off x="7608461" y="3777113"/>
            <a:ext cx="593700" cy="593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 name="Google Shape;1261;p54"/>
          <p:cNvGrpSpPr/>
          <p:nvPr/>
        </p:nvGrpSpPr>
        <p:grpSpPr>
          <a:xfrm>
            <a:off x="3705125" y="3016520"/>
            <a:ext cx="1733749" cy="388966"/>
            <a:chOff x="3705125" y="2953997"/>
            <a:chExt cx="1733749" cy="388966"/>
          </a:xfrm>
        </p:grpSpPr>
        <p:grpSp>
          <p:nvGrpSpPr>
            <p:cNvPr id="1262" name="Google Shape;1262;p54"/>
            <p:cNvGrpSpPr/>
            <p:nvPr/>
          </p:nvGrpSpPr>
          <p:grpSpPr>
            <a:xfrm>
              <a:off x="3705125" y="2954650"/>
              <a:ext cx="387681" cy="387661"/>
              <a:chOff x="266768" y="1721375"/>
              <a:chExt cx="397907" cy="397887"/>
            </a:xfrm>
          </p:grpSpPr>
          <p:sp>
            <p:nvSpPr>
              <p:cNvPr id="1263" name="Google Shape;1263;p54"/>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4"/>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 name="Google Shape;1265;p54"/>
            <p:cNvGrpSpPr/>
            <p:nvPr/>
          </p:nvGrpSpPr>
          <p:grpSpPr>
            <a:xfrm>
              <a:off x="4601646" y="2954650"/>
              <a:ext cx="387661" cy="387661"/>
              <a:chOff x="1379798" y="1723250"/>
              <a:chExt cx="397887" cy="397887"/>
            </a:xfrm>
          </p:grpSpPr>
          <p:sp>
            <p:nvSpPr>
              <p:cNvPr id="1266" name="Google Shape;1266;p54"/>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4"/>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4"/>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4"/>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 name="Google Shape;1270;p54"/>
            <p:cNvGrpSpPr/>
            <p:nvPr/>
          </p:nvGrpSpPr>
          <p:grpSpPr>
            <a:xfrm>
              <a:off x="4153406" y="2954650"/>
              <a:ext cx="387641" cy="387661"/>
              <a:chOff x="864491" y="1723250"/>
              <a:chExt cx="397866" cy="397887"/>
            </a:xfrm>
          </p:grpSpPr>
          <p:sp>
            <p:nvSpPr>
              <p:cNvPr id="1271" name="Google Shape;1271;p5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4"/>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 name="Google Shape;1274;p54"/>
            <p:cNvGrpSpPr/>
            <p:nvPr/>
          </p:nvGrpSpPr>
          <p:grpSpPr>
            <a:xfrm>
              <a:off x="5049909" y="2953997"/>
              <a:ext cx="388966" cy="388966"/>
              <a:chOff x="1190625" y="238125"/>
              <a:chExt cx="5235075" cy="5235075"/>
            </a:xfrm>
          </p:grpSpPr>
          <p:sp>
            <p:nvSpPr>
              <p:cNvPr id="1275" name="Google Shape;1275;p54"/>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4"/>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0" name="Shape 1280"/>
        <p:cNvGrpSpPr/>
        <p:nvPr/>
      </p:nvGrpSpPr>
      <p:grpSpPr>
        <a:xfrm>
          <a:off x="0" y="0"/>
          <a:ext cx="0" cy="0"/>
          <a:chOff x="0" y="0"/>
          <a:chExt cx="0" cy="0"/>
        </a:xfrm>
      </p:grpSpPr>
      <p:sp>
        <p:nvSpPr>
          <p:cNvPr id="1281" name="Google Shape;1281;p55"/>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a:t>
            </a:r>
            <a:r>
              <a:rPr lang="en">
                <a:highlight>
                  <a:schemeClr val="dk2"/>
                </a:highlight>
              </a:rPr>
              <a:t>resources</a:t>
            </a:r>
            <a:endParaRPr>
              <a:highlight>
                <a:schemeClr val="dk2"/>
              </a:highlight>
            </a:endParaRPr>
          </a:p>
        </p:txBody>
      </p:sp>
      <p:grpSp>
        <p:nvGrpSpPr>
          <p:cNvPr id="1282" name="Google Shape;1282;p55"/>
          <p:cNvGrpSpPr/>
          <p:nvPr/>
        </p:nvGrpSpPr>
        <p:grpSpPr>
          <a:xfrm>
            <a:off x="933138" y="2513656"/>
            <a:ext cx="1099331" cy="1074094"/>
            <a:chOff x="878550" y="2513656"/>
            <a:chExt cx="1099331" cy="1074094"/>
          </a:xfrm>
        </p:grpSpPr>
        <p:sp>
          <p:nvSpPr>
            <p:cNvPr id="1283" name="Google Shape;1283;p55"/>
            <p:cNvSpPr/>
            <p:nvPr/>
          </p:nvSpPr>
          <p:spPr>
            <a:xfrm>
              <a:off x="878550" y="2793950"/>
              <a:ext cx="793800" cy="7938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5"/>
            <p:cNvSpPr/>
            <p:nvPr/>
          </p:nvSpPr>
          <p:spPr>
            <a:xfrm>
              <a:off x="1599078" y="2653525"/>
              <a:ext cx="238200" cy="238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5"/>
            <p:cNvSpPr/>
            <p:nvPr/>
          </p:nvSpPr>
          <p:spPr>
            <a:xfrm>
              <a:off x="1849481" y="2513656"/>
              <a:ext cx="128400" cy="128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55"/>
          <p:cNvGrpSpPr/>
          <p:nvPr/>
        </p:nvGrpSpPr>
        <p:grpSpPr>
          <a:xfrm>
            <a:off x="2472017" y="2696250"/>
            <a:ext cx="867000" cy="867000"/>
            <a:chOff x="2618700" y="2696250"/>
            <a:chExt cx="867000" cy="867000"/>
          </a:xfrm>
        </p:grpSpPr>
        <p:sp>
          <p:nvSpPr>
            <p:cNvPr id="1287" name="Google Shape;1287;p55"/>
            <p:cNvSpPr/>
            <p:nvPr/>
          </p:nvSpPr>
          <p:spPr>
            <a:xfrm>
              <a:off x="2618700" y="2696250"/>
              <a:ext cx="867000" cy="867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5"/>
            <p:cNvSpPr/>
            <p:nvPr/>
          </p:nvSpPr>
          <p:spPr>
            <a:xfrm rot="10800000">
              <a:off x="2618700" y="2696250"/>
              <a:ext cx="867000" cy="867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 name="Google Shape;1289;p55"/>
          <p:cNvSpPr txBox="1"/>
          <p:nvPr/>
        </p:nvSpPr>
        <p:spPr>
          <a:xfrm>
            <a:off x="713225" y="1273600"/>
            <a:ext cx="7704000" cy="734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solidFill>
                  <a:schemeClr val="dk1"/>
                </a:solidFill>
                <a:latin typeface="Inter"/>
                <a:ea typeface="Inter"/>
                <a:cs typeface="Inter"/>
                <a:sym typeface="Inter"/>
              </a:rPr>
              <a:t>Here’s an assortment of alternative resources whose style fits the one of this creative template:</a:t>
            </a:r>
            <a:endParaRPr sz="1600">
              <a:solidFill>
                <a:schemeClr val="dk1"/>
              </a:solidFill>
              <a:latin typeface="Inter"/>
              <a:ea typeface="Inter"/>
              <a:cs typeface="Inter"/>
              <a:sym typeface="Inter"/>
            </a:endParaRPr>
          </a:p>
        </p:txBody>
      </p:sp>
      <p:sp>
        <p:nvSpPr>
          <p:cNvPr id="1290" name="Google Shape;1290;p55"/>
          <p:cNvSpPr/>
          <p:nvPr/>
        </p:nvSpPr>
        <p:spPr>
          <a:xfrm>
            <a:off x="3778565" y="2696250"/>
            <a:ext cx="867000" cy="867000"/>
          </a:xfrm>
          <a:prstGeom prst="diamond">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5"/>
          <p:cNvSpPr/>
          <p:nvPr/>
        </p:nvSpPr>
        <p:spPr>
          <a:xfrm>
            <a:off x="5085114" y="2757300"/>
            <a:ext cx="830400" cy="830400"/>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 name="Google Shape;1292;p55"/>
          <p:cNvGrpSpPr/>
          <p:nvPr/>
        </p:nvGrpSpPr>
        <p:grpSpPr>
          <a:xfrm>
            <a:off x="6355063" y="2476450"/>
            <a:ext cx="1855800" cy="1404300"/>
            <a:chOff x="6300475" y="2476450"/>
            <a:chExt cx="1855800" cy="1404300"/>
          </a:xfrm>
        </p:grpSpPr>
        <p:sp>
          <p:nvSpPr>
            <p:cNvPr id="1293" name="Google Shape;1293;p55"/>
            <p:cNvSpPr/>
            <p:nvPr/>
          </p:nvSpPr>
          <p:spPr>
            <a:xfrm rot="5400000">
              <a:off x="6877075" y="2372650"/>
              <a:ext cx="946500" cy="16119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5"/>
            <p:cNvSpPr/>
            <p:nvPr/>
          </p:nvSpPr>
          <p:spPr>
            <a:xfrm>
              <a:off x="6300475" y="2476450"/>
              <a:ext cx="152700" cy="1404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5" name="Google Shape;1295;p55"/>
          <p:cNvSpPr/>
          <p:nvPr/>
        </p:nvSpPr>
        <p:spPr>
          <a:xfrm>
            <a:off x="713225" y="4345625"/>
            <a:ext cx="77178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9" name="Shape 1299"/>
        <p:cNvGrpSpPr/>
        <p:nvPr/>
      </p:nvGrpSpPr>
      <p:grpSpPr>
        <a:xfrm>
          <a:off x="0" y="0"/>
          <a:ext cx="0" cy="0"/>
          <a:chOff x="0" y="0"/>
          <a:chExt cx="0" cy="0"/>
        </a:xfrm>
      </p:grpSpPr>
      <p:sp>
        <p:nvSpPr>
          <p:cNvPr id="1300" name="Google Shape;1300;p56"/>
          <p:cNvSpPr txBox="1"/>
          <p:nvPr>
            <p:ph idx="1" type="subTitle"/>
          </p:nvPr>
        </p:nvSpPr>
        <p:spPr>
          <a:xfrm>
            <a:off x="1353750" y="1273600"/>
            <a:ext cx="4708500" cy="189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on this template? Get them for free at our other websites:</a:t>
            </a:r>
            <a:endParaRPr/>
          </a:p>
          <a:p>
            <a:pPr indent="0" lvl="0" marL="0" rtl="0" algn="l">
              <a:spcBef>
                <a:spcPts val="800"/>
              </a:spcBef>
              <a:spcAft>
                <a:spcPts val="0"/>
              </a:spcAft>
              <a:buNone/>
            </a:pPr>
            <a:r>
              <a:rPr b="1" lang="en" sz="2100">
                <a:latin typeface="Palanquin"/>
                <a:ea typeface="Palanquin"/>
                <a:cs typeface="Palanquin"/>
                <a:sym typeface="Palanquin"/>
              </a:rPr>
              <a:t>Vectors</a:t>
            </a:r>
            <a:endParaRPr/>
          </a:p>
          <a:p>
            <a:pPr indent="-330200" lvl="0" marL="457200" rtl="0" algn="l">
              <a:spcBef>
                <a:spcPts val="1000"/>
              </a:spcBef>
              <a:spcAft>
                <a:spcPts val="0"/>
              </a:spcAft>
              <a:buSzPts val="1600"/>
              <a:buChar char="■"/>
            </a:pPr>
            <a:r>
              <a:rPr lang="en">
                <a:solidFill>
                  <a:schemeClr val="hlink"/>
                </a:solidFill>
                <a:uFill>
                  <a:noFill/>
                </a:uFill>
                <a:hlinkClick r:id="rId3"/>
              </a:rPr>
              <a:t>Flat design mosaic music festival instagram post</a:t>
            </a:r>
            <a:endParaRPr/>
          </a:p>
        </p:txBody>
      </p:sp>
      <p:sp>
        <p:nvSpPr>
          <p:cNvPr id="1301" name="Google Shape;1301;p56"/>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302" name="Google Shape;1302;p56"/>
          <p:cNvSpPr/>
          <p:nvPr/>
        </p:nvSpPr>
        <p:spPr>
          <a:xfrm>
            <a:off x="3247788" y="353245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6"/>
          <p:cNvSpPr/>
          <p:nvPr/>
        </p:nvSpPr>
        <p:spPr>
          <a:xfrm>
            <a:off x="5292415" y="353245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6"/>
          <p:cNvSpPr/>
          <p:nvPr/>
        </p:nvSpPr>
        <p:spPr>
          <a:xfrm>
            <a:off x="7373094" y="353245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6"/>
          <p:cNvSpPr/>
          <p:nvPr/>
        </p:nvSpPr>
        <p:spPr>
          <a:xfrm>
            <a:off x="6341766" y="2501183"/>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6"/>
          <p:cNvSpPr/>
          <p:nvPr/>
        </p:nvSpPr>
        <p:spPr>
          <a:xfrm>
            <a:off x="7373094" y="2501183"/>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6"/>
          <p:cNvSpPr/>
          <p:nvPr/>
        </p:nvSpPr>
        <p:spPr>
          <a:xfrm>
            <a:off x="6341766" y="353245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8" name="Google Shape;1308;p56"/>
          <p:cNvGrpSpPr/>
          <p:nvPr/>
        </p:nvGrpSpPr>
        <p:grpSpPr>
          <a:xfrm flipH="1">
            <a:off x="3458063" y="3742731"/>
            <a:ext cx="630350" cy="630350"/>
            <a:chOff x="3341950" y="858600"/>
            <a:chExt cx="630350" cy="630350"/>
          </a:xfrm>
        </p:grpSpPr>
        <p:sp>
          <p:nvSpPr>
            <p:cNvPr id="1309" name="Google Shape;1309;p56"/>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6"/>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6"/>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6"/>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6"/>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6"/>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6"/>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6"/>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56"/>
          <p:cNvGrpSpPr/>
          <p:nvPr/>
        </p:nvGrpSpPr>
        <p:grpSpPr>
          <a:xfrm>
            <a:off x="7541645" y="2681073"/>
            <a:ext cx="713798" cy="691120"/>
            <a:chOff x="4628300" y="2476425"/>
            <a:chExt cx="449325" cy="435050"/>
          </a:xfrm>
        </p:grpSpPr>
        <p:sp>
          <p:nvSpPr>
            <p:cNvPr id="1318" name="Google Shape;1318;p56"/>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6"/>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6"/>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6"/>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6"/>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6"/>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6"/>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6"/>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6"/>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6"/>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6"/>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6"/>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6"/>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6"/>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6"/>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6"/>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 name="Google Shape;1334;p56"/>
          <p:cNvGrpSpPr/>
          <p:nvPr/>
        </p:nvGrpSpPr>
        <p:grpSpPr>
          <a:xfrm flipH="1" rot="10800000">
            <a:off x="7592944" y="3656293"/>
            <a:ext cx="611200" cy="803225"/>
            <a:chOff x="3384350" y="2234650"/>
            <a:chExt cx="611200" cy="803225"/>
          </a:xfrm>
        </p:grpSpPr>
        <p:sp>
          <p:nvSpPr>
            <p:cNvPr id="1335" name="Google Shape;1335;p56"/>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6"/>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 name="Google Shape;1337;p56"/>
          <p:cNvSpPr/>
          <p:nvPr/>
        </p:nvSpPr>
        <p:spPr>
          <a:xfrm>
            <a:off x="4279113" y="353245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 name="Google Shape;1338;p56"/>
          <p:cNvGrpSpPr/>
          <p:nvPr/>
        </p:nvGrpSpPr>
        <p:grpSpPr>
          <a:xfrm>
            <a:off x="2273469" y="3679331"/>
            <a:ext cx="772650" cy="757150"/>
            <a:chOff x="4805650" y="3629850"/>
            <a:chExt cx="772650" cy="757150"/>
          </a:xfrm>
        </p:grpSpPr>
        <p:sp>
          <p:nvSpPr>
            <p:cNvPr id="1339" name="Google Shape;1339;p56"/>
            <p:cNvSpPr/>
            <p:nvPr/>
          </p:nvSpPr>
          <p:spPr>
            <a:xfrm>
              <a:off x="5449450" y="3629850"/>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3" y="3784"/>
                    <a:pt x="1076" y="3165"/>
                    <a:pt x="1076" y="2431"/>
                  </a:cubicBezTo>
                  <a:cubicBezTo>
                    <a:pt x="1076" y="1697"/>
                    <a:pt x="1663" y="1110"/>
                    <a:pt x="2414" y="1093"/>
                  </a:cubicBezTo>
                  <a:close/>
                  <a:moveTo>
                    <a:pt x="2414" y="1"/>
                  </a:moveTo>
                  <a:cubicBezTo>
                    <a:pt x="1076" y="1"/>
                    <a:pt x="0" y="1093"/>
                    <a:pt x="0" y="2431"/>
                  </a:cubicBezTo>
                  <a:cubicBezTo>
                    <a:pt x="0" y="3784"/>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6"/>
            <p:cNvSpPr/>
            <p:nvPr/>
          </p:nvSpPr>
          <p:spPr>
            <a:xfrm>
              <a:off x="5234575" y="3629850"/>
              <a:ext cx="121525" cy="121525"/>
            </a:xfrm>
            <a:custGeom>
              <a:rect b="b" l="l" r="r" t="t"/>
              <a:pathLst>
                <a:path extrusionOk="0" h="4861" w="4861">
                  <a:moveTo>
                    <a:pt x="2430" y="1093"/>
                  </a:moveTo>
                  <a:cubicBezTo>
                    <a:pt x="3181" y="1093"/>
                    <a:pt x="3784" y="1697"/>
                    <a:pt x="3784" y="2431"/>
                  </a:cubicBezTo>
                  <a:cubicBezTo>
                    <a:pt x="3784" y="3181"/>
                    <a:pt x="3164" y="3784"/>
                    <a:pt x="2430" y="3784"/>
                  </a:cubicBezTo>
                  <a:cubicBezTo>
                    <a:pt x="1680" y="3784"/>
                    <a:pt x="1093" y="3165"/>
                    <a:pt x="1093" y="2431"/>
                  </a:cubicBezTo>
                  <a:cubicBezTo>
                    <a:pt x="1093" y="1697"/>
                    <a:pt x="1696" y="1110"/>
                    <a:pt x="2430" y="1093"/>
                  </a:cubicBezTo>
                  <a:close/>
                  <a:moveTo>
                    <a:pt x="2430" y="1"/>
                  </a:moveTo>
                  <a:cubicBezTo>
                    <a:pt x="1093" y="1"/>
                    <a:pt x="0" y="1093"/>
                    <a:pt x="0" y="2431"/>
                  </a:cubicBezTo>
                  <a:cubicBezTo>
                    <a:pt x="0" y="3784"/>
                    <a:pt x="1093"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6"/>
            <p:cNvSpPr/>
            <p:nvPr/>
          </p:nvSpPr>
          <p:spPr>
            <a:xfrm>
              <a:off x="5020125" y="3629850"/>
              <a:ext cx="121100" cy="121525"/>
            </a:xfrm>
            <a:custGeom>
              <a:rect b="b" l="l" r="r" t="t"/>
              <a:pathLst>
                <a:path extrusionOk="0" h="4861" w="4844">
                  <a:moveTo>
                    <a:pt x="2430" y="1093"/>
                  </a:moveTo>
                  <a:cubicBezTo>
                    <a:pt x="3180" y="1093"/>
                    <a:pt x="3767" y="1697"/>
                    <a:pt x="3767" y="2431"/>
                  </a:cubicBezTo>
                  <a:cubicBezTo>
                    <a:pt x="3767" y="3181"/>
                    <a:pt x="3164" y="3784"/>
                    <a:pt x="2430" y="3784"/>
                  </a:cubicBezTo>
                  <a:cubicBezTo>
                    <a:pt x="1680" y="3784"/>
                    <a:pt x="1076" y="3165"/>
                    <a:pt x="1076" y="2431"/>
                  </a:cubicBezTo>
                  <a:cubicBezTo>
                    <a:pt x="1076" y="1697"/>
                    <a:pt x="1696" y="1110"/>
                    <a:pt x="2430" y="1093"/>
                  </a:cubicBezTo>
                  <a:close/>
                  <a:moveTo>
                    <a:pt x="2430" y="1"/>
                  </a:moveTo>
                  <a:cubicBezTo>
                    <a:pt x="1076" y="1"/>
                    <a:pt x="0" y="1093"/>
                    <a:pt x="0" y="2431"/>
                  </a:cubicBezTo>
                  <a:cubicBezTo>
                    <a:pt x="0" y="3784"/>
                    <a:pt x="1076" y="4861"/>
                    <a:pt x="2430" y="4861"/>
                  </a:cubicBezTo>
                  <a:cubicBezTo>
                    <a:pt x="3767" y="4861"/>
                    <a:pt x="4844" y="3784"/>
                    <a:pt x="4844" y="2431"/>
                  </a:cubicBezTo>
                  <a:cubicBezTo>
                    <a:pt x="4844" y="1093"/>
                    <a:pt x="3767"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6"/>
            <p:cNvSpPr/>
            <p:nvPr/>
          </p:nvSpPr>
          <p:spPr>
            <a:xfrm>
              <a:off x="4805650" y="3629850"/>
              <a:ext cx="121125" cy="121525"/>
            </a:xfrm>
            <a:custGeom>
              <a:rect b="b" l="l" r="r" t="t"/>
              <a:pathLst>
                <a:path extrusionOk="0" h="4861" w="4845">
                  <a:moveTo>
                    <a:pt x="2431" y="1093"/>
                  </a:moveTo>
                  <a:cubicBezTo>
                    <a:pt x="3181" y="1093"/>
                    <a:pt x="3768" y="1697"/>
                    <a:pt x="3768" y="2431"/>
                  </a:cubicBezTo>
                  <a:cubicBezTo>
                    <a:pt x="3768" y="3181"/>
                    <a:pt x="3165" y="3784"/>
                    <a:pt x="2431" y="3784"/>
                  </a:cubicBezTo>
                  <a:cubicBezTo>
                    <a:pt x="1664" y="3784"/>
                    <a:pt x="1077" y="3165"/>
                    <a:pt x="1077" y="2431"/>
                  </a:cubicBezTo>
                  <a:cubicBezTo>
                    <a:pt x="1077" y="1697"/>
                    <a:pt x="1697" y="1110"/>
                    <a:pt x="2431" y="1093"/>
                  </a:cubicBezTo>
                  <a:close/>
                  <a:moveTo>
                    <a:pt x="2431" y="1"/>
                  </a:moveTo>
                  <a:cubicBezTo>
                    <a:pt x="1077" y="1"/>
                    <a:pt x="1" y="1093"/>
                    <a:pt x="1" y="2431"/>
                  </a:cubicBezTo>
                  <a:cubicBezTo>
                    <a:pt x="1" y="3784"/>
                    <a:pt x="1077" y="4861"/>
                    <a:pt x="2431" y="4861"/>
                  </a:cubicBezTo>
                  <a:cubicBezTo>
                    <a:pt x="3768" y="4861"/>
                    <a:pt x="4844" y="3784"/>
                    <a:pt x="4844" y="2431"/>
                  </a:cubicBezTo>
                  <a:cubicBezTo>
                    <a:pt x="4844"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6"/>
            <p:cNvSpPr/>
            <p:nvPr/>
          </p:nvSpPr>
          <p:spPr>
            <a:xfrm>
              <a:off x="5451875" y="3841875"/>
              <a:ext cx="121125" cy="121525"/>
            </a:xfrm>
            <a:custGeom>
              <a:rect b="b" l="l" r="r" t="t"/>
              <a:pathLst>
                <a:path extrusionOk="0" h="4861" w="4845">
                  <a:moveTo>
                    <a:pt x="2431" y="1093"/>
                  </a:moveTo>
                  <a:cubicBezTo>
                    <a:pt x="3181" y="1093"/>
                    <a:pt x="3768" y="1696"/>
                    <a:pt x="3768" y="2430"/>
                  </a:cubicBezTo>
                  <a:cubicBezTo>
                    <a:pt x="3768" y="3180"/>
                    <a:pt x="3165" y="3784"/>
                    <a:pt x="2431" y="3784"/>
                  </a:cubicBezTo>
                  <a:cubicBezTo>
                    <a:pt x="1664" y="3784"/>
                    <a:pt x="1077" y="3164"/>
                    <a:pt x="1077" y="2430"/>
                  </a:cubicBezTo>
                  <a:cubicBezTo>
                    <a:pt x="1077" y="1696"/>
                    <a:pt x="1697" y="1093"/>
                    <a:pt x="2431" y="1093"/>
                  </a:cubicBezTo>
                  <a:close/>
                  <a:moveTo>
                    <a:pt x="2431" y="0"/>
                  </a:moveTo>
                  <a:cubicBezTo>
                    <a:pt x="1077" y="0"/>
                    <a:pt x="1" y="1093"/>
                    <a:pt x="1" y="2430"/>
                  </a:cubicBezTo>
                  <a:cubicBezTo>
                    <a:pt x="1" y="3784"/>
                    <a:pt x="1077" y="4860"/>
                    <a:pt x="2431" y="4860"/>
                  </a:cubicBezTo>
                  <a:cubicBezTo>
                    <a:pt x="3768" y="4860"/>
                    <a:pt x="4845" y="3784"/>
                    <a:pt x="4845" y="2430"/>
                  </a:cubicBezTo>
                  <a:cubicBezTo>
                    <a:pt x="4845"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6"/>
            <p:cNvSpPr/>
            <p:nvPr/>
          </p:nvSpPr>
          <p:spPr>
            <a:xfrm>
              <a:off x="5237425" y="3841875"/>
              <a:ext cx="121125" cy="121525"/>
            </a:xfrm>
            <a:custGeom>
              <a:rect b="b" l="l" r="r" t="t"/>
              <a:pathLst>
                <a:path extrusionOk="0" h="4861" w="4845">
                  <a:moveTo>
                    <a:pt x="2414" y="1093"/>
                  </a:moveTo>
                  <a:cubicBezTo>
                    <a:pt x="3181" y="1093"/>
                    <a:pt x="3768" y="1696"/>
                    <a:pt x="3768" y="2430"/>
                  </a:cubicBezTo>
                  <a:cubicBezTo>
                    <a:pt x="3768" y="3180"/>
                    <a:pt x="3148" y="3784"/>
                    <a:pt x="2414" y="3784"/>
                  </a:cubicBezTo>
                  <a:cubicBezTo>
                    <a:pt x="1664" y="3784"/>
                    <a:pt x="1077" y="3164"/>
                    <a:pt x="1077" y="2430"/>
                  </a:cubicBezTo>
                  <a:cubicBezTo>
                    <a:pt x="1077" y="1696"/>
                    <a:pt x="1680" y="1093"/>
                    <a:pt x="2414" y="1093"/>
                  </a:cubicBezTo>
                  <a:close/>
                  <a:moveTo>
                    <a:pt x="2414" y="0"/>
                  </a:moveTo>
                  <a:cubicBezTo>
                    <a:pt x="1077" y="0"/>
                    <a:pt x="1" y="1093"/>
                    <a:pt x="1" y="2430"/>
                  </a:cubicBezTo>
                  <a:cubicBezTo>
                    <a:pt x="1" y="3784"/>
                    <a:pt x="1077" y="4860"/>
                    <a:pt x="2414" y="4860"/>
                  </a:cubicBezTo>
                  <a:cubicBezTo>
                    <a:pt x="3768" y="4860"/>
                    <a:pt x="4844" y="3784"/>
                    <a:pt x="4844" y="2430"/>
                  </a:cubicBezTo>
                  <a:cubicBezTo>
                    <a:pt x="4844" y="1093"/>
                    <a:pt x="3768" y="0"/>
                    <a:pt x="2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6"/>
            <p:cNvSpPr/>
            <p:nvPr/>
          </p:nvSpPr>
          <p:spPr>
            <a:xfrm>
              <a:off x="5022550" y="3841875"/>
              <a:ext cx="121525" cy="121525"/>
            </a:xfrm>
            <a:custGeom>
              <a:rect b="b" l="l" r="r" t="t"/>
              <a:pathLst>
                <a:path extrusionOk="0" h="4861" w="4861">
                  <a:moveTo>
                    <a:pt x="2431" y="1093"/>
                  </a:moveTo>
                  <a:cubicBezTo>
                    <a:pt x="3181" y="1093"/>
                    <a:pt x="3784" y="1696"/>
                    <a:pt x="3784" y="2430"/>
                  </a:cubicBezTo>
                  <a:cubicBezTo>
                    <a:pt x="3784" y="3180"/>
                    <a:pt x="3165" y="3784"/>
                    <a:pt x="2431" y="3784"/>
                  </a:cubicBezTo>
                  <a:cubicBezTo>
                    <a:pt x="1681" y="3784"/>
                    <a:pt x="1094" y="3164"/>
                    <a:pt x="1094" y="2430"/>
                  </a:cubicBezTo>
                  <a:cubicBezTo>
                    <a:pt x="1094" y="1696"/>
                    <a:pt x="1697" y="1093"/>
                    <a:pt x="2431" y="1093"/>
                  </a:cubicBezTo>
                  <a:close/>
                  <a:moveTo>
                    <a:pt x="2431" y="0"/>
                  </a:moveTo>
                  <a:cubicBezTo>
                    <a:pt x="1077" y="0"/>
                    <a:pt x="1" y="1093"/>
                    <a:pt x="1" y="2430"/>
                  </a:cubicBezTo>
                  <a:cubicBezTo>
                    <a:pt x="1" y="3784"/>
                    <a:pt x="1094" y="4860"/>
                    <a:pt x="2431" y="4860"/>
                  </a:cubicBezTo>
                  <a:cubicBezTo>
                    <a:pt x="3784" y="4860"/>
                    <a:pt x="4861" y="3784"/>
                    <a:pt x="4861" y="2430"/>
                  </a:cubicBezTo>
                  <a:cubicBezTo>
                    <a:pt x="4861" y="1093"/>
                    <a:pt x="3784"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6"/>
            <p:cNvSpPr/>
            <p:nvPr/>
          </p:nvSpPr>
          <p:spPr>
            <a:xfrm>
              <a:off x="4808100" y="3841875"/>
              <a:ext cx="121525" cy="121525"/>
            </a:xfrm>
            <a:custGeom>
              <a:rect b="b" l="l" r="r" t="t"/>
              <a:pathLst>
                <a:path extrusionOk="0" h="4861" w="4861">
                  <a:moveTo>
                    <a:pt x="2447" y="1093"/>
                  </a:moveTo>
                  <a:cubicBezTo>
                    <a:pt x="3197" y="1093"/>
                    <a:pt x="3800" y="1696"/>
                    <a:pt x="3800" y="2430"/>
                  </a:cubicBezTo>
                  <a:cubicBezTo>
                    <a:pt x="3800" y="3180"/>
                    <a:pt x="3181" y="3784"/>
                    <a:pt x="2447" y="3784"/>
                  </a:cubicBezTo>
                  <a:cubicBezTo>
                    <a:pt x="1697" y="3784"/>
                    <a:pt x="1110" y="3164"/>
                    <a:pt x="1110" y="2430"/>
                  </a:cubicBezTo>
                  <a:cubicBezTo>
                    <a:pt x="1110" y="1696"/>
                    <a:pt x="1697" y="1093"/>
                    <a:pt x="2447" y="1093"/>
                  </a:cubicBezTo>
                  <a:close/>
                  <a:moveTo>
                    <a:pt x="2431" y="0"/>
                  </a:moveTo>
                  <a:cubicBezTo>
                    <a:pt x="1077" y="0"/>
                    <a:pt x="1" y="1093"/>
                    <a:pt x="1" y="2430"/>
                  </a:cubicBezTo>
                  <a:cubicBezTo>
                    <a:pt x="1" y="3784"/>
                    <a:pt x="1110" y="4860"/>
                    <a:pt x="2431" y="4860"/>
                  </a:cubicBezTo>
                  <a:cubicBezTo>
                    <a:pt x="3768" y="4860"/>
                    <a:pt x="4861" y="3784"/>
                    <a:pt x="4861" y="2430"/>
                  </a:cubicBezTo>
                  <a:cubicBezTo>
                    <a:pt x="4861"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6"/>
            <p:cNvSpPr/>
            <p:nvPr/>
          </p:nvSpPr>
          <p:spPr>
            <a:xfrm>
              <a:off x="5454325" y="4053875"/>
              <a:ext cx="121525" cy="121525"/>
            </a:xfrm>
            <a:custGeom>
              <a:rect b="b" l="l" r="r" t="t"/>
              <a:pathLst>
                <a:path extrusionOk="0" h="4861" w="4861">
                  <a:moveTo>
                    <a:pt x="2431" y="1093"/>
                  </a:moveTo>
                  <a:cubicBezTo>
                    <a:pt x="3181" y="1093"/>
                    <a:pt x="3768" y="1697"/>
                    <a:pt x="3768" y="2431"/>
                  </a:cubicBezTo>
                  <a:cubicBezTo>
                    <a:pt x="3768" y="3181"/>
                    <a:pt x="3165" y="3784"/>
                    <a:pt x="2431" y="3784"/>
                  </a:cubicBezTo>
                  <a:cubicBezTo>
                    <a:pt x="1680" y="3784"/>
                    <a:pt x="1077" y="3165"/>
                    <a:pt x="1077" y="2431"/>
                  </a:cubicBezTo>
                  <a:cubicBezTo>
                    <a:pt x="1077" y="1681"/>
                    <a:pt x="1697" y="1093"/>
                    <a:pt x="2431" y="1093"/>
                  </a:cubicBezTo>
                  <a:close/>
                  <a:moveTo>
                    <a:pt x="2431" y="1"/>
                  </a:moveTo>
                  <a:cubicBezTo>
                    <a:pt x="1077" y="1"/>
                    <a:pt x="1" y="1093"/>
                    <a:pt x="1" y="2431"/>
                  </a:cubicBezTo>
                  <a:cubicBezTo>
                    <a:pt x="1" y="3752"/>
                    <a:pt x="1077" y="4861"/>
                    <a:pt x="2431" y="4861"/>
                  </a:cubicBezTo>
                  <a:cubicBezTo>
                    <a:pt x="3768" y="4861"/>
                    <a:pt x="4861" y="3784"/>
                    <a:pt x="4861" y="2431"/>
                  </a:cubicBezTo>
                  <a:cubicBezTo>
                    <a:pt x="4861"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6"/>
            <p:cNvSpPr/>
            <p:nvPr/>
          </p:nvSpPr>
          <p:spPr>
            <a:xfrm>
              <a:off x="5239875" y="4053875"/>
              <a:ext cx="121125" cy="121525"/>
            </a:xfrm>
            <a:custGeom>
              <a:rect b="b" l="l" r="r" t="t"/>
              <a:pathLst>
                <a:path extrusionOk="0" h="4861" w="4845">
                  <a:moveTo>
                    <a:pt x="2430" y="1093"/>
                  </a:moveTo>
                  <a:cubicBezTo>
                    <a:pt x="3181" y="1093"/>
                    <a:pt x="3768" y="1697"/>
                    <a:pt x="3768" y="2431"/>
                  </a:cubicBezTo>
                  <a:cubicBezTo>
                    <a:pt x="3768" y="3181"/>
                    <a:pt x="3164" y="3784"/>
                    <a:pt x="2430" y="3784"/>
                  </a:cubicBezTo>
                  <a:cubicBezTo>
                    <a:pt x="1664" y="3784"/>
                    <a:pt x="1077" y="3165"/>
                    <a:pt x="1077" y="2431"/>
                  </a:cubicBezTo>
                  <a:cubicBezTo>
                    <a:pt x="1077" y="1681"/>
                    <a:pt x="1696" y="1093"/>
                    <a:pt x="2430" y="1093"/>
                  </a:cubicBezTo>
                  <a:close/>
                  <a:moveTo>
                    <a:pt x="2430" y="1"/>
                  </a:moveTo>
                  <a:cubicBezTo>
                    <a:pt x="1077" y="1"/>
                    <a:pt x="0" y="1093"/>
                    <a:pt x="0" y="2431"/>
                  </a:cubicBezTo>
                  <a:cubicBezTo>
                    <a:pt x="0" y="3752"/>
                    <a:pt x="1077" y="4861"/>
                    <a:pt x="2430" y="4861"/>
                  </a:cubicBezTo>
                  <a:cubicBezTo>
                    <a:pt x="3768" y="4861"/>
                    <a:pt x="4844" y="3784"/>
                    <a:pt x="4844" y="2431"/>
                  </a:cubicBezTo>
                  <a:cubicBezTo>
                    <a:pt x="4844" y="1093"/>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6"/>
            <p:cNvSpPr/>
            <p:nvPr/>
          </p:nvSpPr>
          <p:spPr>
            <a:xfrm>
              <a:off x="5025425" y="4053875"/>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4" y="3784"/>
                    <a:pt x="1076" y="3165"/>
                    <a:pt x="1076" y="2431"/>
                  </a:cubicBezTo>
                  <a:cubicBezTo>
                    <a:pt x="1076" y="1681"/>
                    <a:pt x="1680" y="1093"/>
                    <a:pt x="2414" y="1093"/>
                  </a:cubicBezTo>
                  <a:close/>
                  <a:moveTo>
                    <a:pt x="2414" y="1"/>
                  </a:moveTo>
                  <a:cubicBezTo>
                    <a:pt x="1076" y="1"/>
                    <a:pt x="0" y="1093"/>
                    <a:pt x="0" y="2431"/>
                  </a:cubicBezTo>
                  <a:cubicBezTo>
                    <a:pt x="0" y="3752"/>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6"/>
            <p:cNvSpPr/>
            <p:nvPr/>
          </p:nvSpPr>
          <p:spPr>
            <a:xfrm>
              <a:off x="4810550" y="4053875"/>
              <a:ext cx="121525" cy="121525"/>
            </a:xfrm>
            <a:custGeom>
              <a:rect b="b" l="l" r="r" t="t"/>
              <a:pathLst>
                <a:path extrusionOk="0" h="4861" w="4861">
                  <a:moveTo>
                    <a:pt x="2447" y="1093"/>
                  </a:moveTo>
                  <a:cubicBezTo>
                    <a:pt x="3213" y="1093"/>
                    <a:pt x="3800" y="1697"/>
                    <a:pt x="3800" y="2431"/>
                  </a:cubicBezTo>
                  <a:cubicBezTo>
                    <a:pt x="3800" y="3181"/>
                    <a:pt x="3181" y="3784"/>
                    <a:pt x="2447" y="3784"/>
                  </a:cubicBezTo>
                  <a:cubicBezTo>
                    <a:pt x="1697" y="3784"/>
                    <a:pt x="1109" y="3165"/>
                    <a:pt x="1109" y="2431"/>
                  </a:cubicBezTo>
                  <a:cubicBezTo>
                    <a:pt x="1109" y="1681"/>
                    <a:pt x="1697" y="1093"/>
                    <a:pt x="2447" y="1093"/>
                  </a:cubicBezTo>
                  <a:close/>
                  <a:moveTo>
                    <a:pt x="2430" y="1"/>
                  </a:moveTo>
                  <a:cubicBezTo>
                    <a:pt x="1093" y="1"/>
                    <a:pt x="0" y="1093"/>
                    <a:pt x="0" y="2431"/>
                  </a:cubicBezTo>
                  <a:cubicBezTo>
                    <a:pt x="0" y="3752"/>
                    <a:pt x="1109"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6"/>
            <p:cNvSpPr/>
            <p:nvPr/>
          </p:nvSpPr>
          <p:spPr>
            <a:xfrm>
              <a:off x="5456775" y="4265475"/>
              <a:ext cx="121525" cy="121525"/>
            </a:xfrm>
            <a:custGeom>
              <a:rect b="b" l="l" r="r" t="t"/>
              <a:pathLst>
                <a:path extrusionOk="0" h="4861" w="4861">
                  <a:moveTo>
                    <a:pt x="2431" y="1077"/>
                  </a:moveTo>
                  <a:cubicBezTo>
                    <a:pt x="3181" y="1077"/>
                    <a:pt x="3784" y="1697"/>
                    <a:pt x="3784" y="2431"/>
                  </a:cubicBezTo>
                  <a:cubicBezTo>
                    <a:pt x="3784" y="3181"/>
                    <a:pt x="3164" y="3768"/>
                    <a:pt x="2431" y="3768"/>
                  </a:cubicBezTo>
                  <a:cubicBezTo>
                    <a:pt x="1680" y="3768"/>
                    <a:pt x="1093" y="3165"/>
                    <a:pt x="1093" y="2431"/>
                  </a:cubicBezTo>
                  <a:cubicBezTo>
                    <a:pt x="1093" y="1697"/>
                    <a:pt x="1697" y="1110"/>
                    <a:pt x="2431" y="1077"/>
                  </a:cubicBezTo>
                  <a:close/>
                  <a:moveTo>
                    <a:pt x="2431" y="1"/>
                  </a:moveTo>
                  <a:cubicBezTo>
                    <a:pt x="1093" y="1"/>
                    <a:pt x="1" y="1077"/>
                    <a:pt x="1" y="2431"/>
                  </a:cubicBezTo>
                  <a:cubicBezTo>
                    <a:pt x="1" y="3768"/>
                    <a:pt x="1093" y="4861"/>
                    <a:pt x="2431" y="4861"/>
                  </a:cubicBezTo>
                  <a:cubicBezTo>
                    <a:pt x="3784" y="4861"/>
                    <a:pt x="4861" y="3768"/>
                    <a:pt x="4861" y="2431"/>
                  </a:cubicBezTo>
                  <a:cubicBezTo>
                    <a:pt x="4861" y="1077"/>
                    <a:pt x="3784"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6"/>
            <p:cNvSpPr/>
            <p:nvPr/>
          </p:nvSpPr>
          <p:spPr>
            <a:xfrm>
              <a:off x="5242325" y="4265475"/>
              <a:ext cx="121525" cy="121525"/>
            </a:xfrm>
            <a:custGeom>
              <a:rect b="b" l="l" r="r" t="t"/>
              <a:pathLst>
                <a:path extrusionOk="0" h="4861" w="4861">
                  <a:moveTo>
                    <a:pt x="2430" y="1077"/>
                  </a:moveTo>
                  <a:cubicBezTo>
                    <a:pt x="3180" y="1077"/>
                    <a:pt x="3768" y="1697"/>
                    <a:pt x="3768" y="2431"/>
                  </a:cubicBezTo>
                  <a:cubicBezTo>
                    <a:pt x="3768" y="3181"/>
                    <a:pt x="3164" y="3768"/>
                    <a:pt x="2430" y="3768"/>
                  </a:cubicBezTo>
                  <a:cubicBezTo>
                    <a:pt x="1680" y="3768"/>
                    <a:pt x="1077" y="3165"/>
                    <a:pt x="1077" y="2431"/>
                  </a:cubicBezTo>
                  <a:cubicBezTo>
                    <a:pt x="1077" y="1697"/>
                    <a:pt x="1696" y="1110"/>
                    <a:pt x="2430" y="1077"/>
                  </a:cubicBezTo>
                  <a:close/>
                  <a:moveTo>
                    <a:pt x="2430" y="1"/>
                  </a:moveTo>
                  <a:cubicBezTo>
                    <a:pt x="1077" y="1"/>
                    <a:pt x="0" y="1077"/>
                    <a:pt x="0" y="2431"/>
                  </a:cubicBezTo>
                  <a:cubicBezTo>
                    <a:pt x="0" y="3768"/>
                    <a:pt x="1077" y="4861"/>
                    <a:pt x="2430" y="4861"/>
                  </a:cubicBezTo>
                  <a:cubicBezTo>
                    <a:pt x="3768" y="4861"/>
                    <a:pt x="4860" y="3768"/>
                    <a:pt x="4860" y="2431"/>
                  </a:cubicBezTo>
                  <a:cubicBezTo>
                    <a:pt x="4860" y="1077"/>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6"/>
            <p:cNvSpPr/>
            <p:nvPr/>
          </p:nvSpPr>
          <p:spPr>
            <a:xfrm>
              <a:off x="5027850" y="4265475"/>
              <a:ext cx="121125" cy="121525"/>
            </a:xfrm>
            <a:custGeom>
              <a:rect b="b" l="l" r="r" t="t"/>
              <a:pathLst>
                <a:path extrusionOk="0" h="4861" w="4845">
                  <a:moveTo>
                    <a:pt x="2447" y="1077"/>
                  </a:moveTo>
                  <a:cubicBezTo>
                    <a:pt x="3197" y="1077"/>
                    <a:pt x="3785" y="1697"/>
                    <a:pt x="3785" y="2431"/>
                  </a:cubicBezTo>
                  <a:cubicBezTo>
                    <a:pt x="3785" y="3181"/>
                    <a:pt x="3181" y="3768"/>
                    <a:pt x="2447" y="3768"/>
                  </a:cubicBezTo>
                  <a:cubicBezTo>
                    <a:pt x="1697" y="3768"/>
                    <a:pt x="1094" y="3165"/>
                    <a:pt x="1094" y="2431"/>
                  </a:cubicBezTo>
                  <a:cubicBezTo>
                    <a:pt x="1094" y="1697"/>
                    <a:pt x="1697" y="1110"/>
                    <a:pt x="2447" y="1077"/>
                  </a:cubicBezTo>
                  <a:close/>
                  <a:moveTo>
                    <a:pt x="2431" y="1"/>
                  </a:moveTo>
                  <a:cubicBezTo>
                    <a:pt x="1077" y="1"/>
                    <a:pt x="1" y="1077"/>
                    <a:pt x="1" y="2431"/>
                  </a:cubicBezTo>
                  <a:cubicBezTo>
                    <a:pt x="1" y="3768"/>
                    <a:pt x="1094" y="4861"/>
                    <a:pt x="2431" y="4861"/>
                  </a:cubicBezTo>
                  <a:cubicBezTo>
                    <a:pt x="3768" y="4861"/>
                    <a:pt x="4845" y="3768"/>
                    <a:pt x="4845" y="2431"/>
                  </a:cubicBezTo>
                  <a:cubicBezTo>
                    <a:pt x="4845" y="1077"/>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6"/>
            <p:cNvSpPr/>
            <p:nvPr/>
          </p:nvSpPr>
          <p:spPr>
            <a:xfrm>
              <a:off x="4813400" y="4265475"/>
              <a:ext cx="121125" cy="121525"/>
            </a:xfrm>
            <a:custGeom>
              <a:rect b="b" l="l" r="r" t="t"/>
              <a:pathLst>
                <a:path extrusionOk="0" h="4861" w="4845">
                  <a:moveTo>
                    <a:pt x="2447" y="1077"/>
                  </a:moveTo>
                  <a:cubicBezTo>
                    <a:pt x="3197" y="1077"/>
                    <a:pt x="3784" y="1697"/>
                    <a:pt x="3784" y="2431"/>
                  </a:cubicBezTo>
                  <a:cubicBezTo>
                    <a:pt x="3784" y="3181"/>
                    <a:pt x="3181" y="3768"/>
                    <a:pt x="2447" y="3768"/>
                  </a:cubicBezTo>
                  <a:cubicBezTo>
                    <a:pt x="1680" y="3768"/>
                    <a:pt x="1093" y="3165"/>
                    <a:pt x="1093" y="2431"/>
                  </a:cubicBezTo>
                  <a:cubicBezTo>
                    <a:pt x="1093" y="1697"/>
                    <a:pt x="1680" y="1110"/>
                    <a:pt x="2447" y="1077"/>
                  </a:cubicBezTo>
                  <a:close/>
                  <a:moveTo>
                    <a:pt x="2414" y="1"/>
                  </a:moveTo>
                  <a:cubicBezTo>
                    <a:pt x="1077" y="1"/>
                    <a:pt x="1" y="1077"/>
                    <a:pt x="1" y="2431"/>
                  </a:cubicBezTo>
                  <a:cubicBezTo>
                    <a:pt x="1" y="3768"/>
                    <a:pt x="1093" y="4861"/>
                    <a:pt x="2414" y="4861"/>
                  </a:cubicBezTo>
                  <a:cubicBezTo>
                    <a:pt x="3768" y="4861"/>
                    <a:pt x="4844" y="3768"/>
                    <a:pt x="4844" y="2431"/>
                  </a:cubicBezTo>
                  <a:cubicBezTo>
                    <a:pt x="4844" y="1077"/>
                    <a:pt x="3768"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56"/>
          <p:cNvGrpSpPr/>
          <p:nvPr/>
        </p:nvGrpSpPr>
        <p:grpSpPr>
          <a:xfrm flipH="1" rot="10800000">
            <a:off x="5278073" y="3516377"/>
            <a:ext cx="1079585" cy="1083057"/>
            <a:chOff x="4620950" y="779925"/>
            <a:chExt cx="753900" cy="756325"/>
          </a:xfrm>
        </p:grpSpPr>
        <p:sp>
          <p:nvSpPr>
            <p:cNvPr id="1356" name="Google Shape;1356;p56"/>
            <p:cNvSpPr/>
            <p:nvPr/>
          </p:nvSpPr>
          <p:spPr>
            <a:xfrm>
              <a:off x="4620950" y="1079600"/>
              <a:ext cx="459525" cy="456650"/>
            </a:xfrm>
            <a:custGeom>
              <a:rect b="b" l="l" r="r" t="t"/>
              <a:pathLst>
                <a:path extrusionOk="0" h="18266" w="18381">
                  <a:moveTo>
                    <a:pt x="1" y="0"/>
                  </a:moveTo>
                  <a:lnTo>
                    <a:pt x="1" y="4289"/>
                  </a:lnTo>
                  <a:lnTo>
                    <a:pt x="14059" y="18266"/>
                  </a:lnTo>
                  <a:lnTo>
                    <a:pt x="18381" y="1826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6"/>
            <p:cNvSpPr/>
            <p:nvPr/>
          </p:nvSpPr>
          <p:spPr>
            <a:xfrm>
              <a:off x="4620950" y="1305475"/>
              <a:ext cx="232025" cy="230775"/>
            </a:xfrm>
            <a:custGeom>
              <a:rect b="b" l="l" r="r" t="t"/>
              <a:pathLst>
                <a:path extrusionOk="0" h="9231" w="9281">
                  <a:moveTo>
                    <a:pt x="1" y="0"/>
                  </a:moveTo>
                  <a:lnTo>
                    <a:pt x="1" y="4306"/>
                  </a:lnTo>
                  <a:lnTo>
                    <a:pt x="4975" y="9231"/>
                  </a:lnTo>
                  <a:lnTo>
                    <a:pt x="9281" y="9231"/>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6"/>
            <p:cNvSpPr/>
            <p:nvPr/>
          </p:nvSpPr>
          <p:spPr>
            <a:xfrm>
              <a:off x="4620950" y="881450"/>
              <a:ext cx="658500" cy="654800"/>
            </a:xfrm>
            <a:custGeom>
              <a:rect b="b" l="l" r="r" t="t"/>
              <a:pathLst>
                <a:path extrusionOk="0" h="26192" w="26340">
                  <a:moveTo>
                    <a:pt x="1" y="0"/>
                  </a:moveTo>
                  <a:lnTo>
                    <a:pt x="1" y="4289"/>
                  </a:lnTo>
                  <a:lnTo>
                    <a:pt x="22018" y="26192"/>
                  </a:lnTo>
                  <a:lnTo>
                    <a:pt x="26339" y="26192"/>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6"/>
            <p:cNvSpPr/>
            <p:nvPr/>
          </p:nvSpPr>
          <p:spPr>
            <a:xfrm>
              <a:off x="4620950" y="779925"/>
              <a:ext cx="753900" cy="756325"/>
            </a:xfrm>
            <a:custGeom>
              <a:rect b="b" l="l" r="r" t="t"/>
              <a:pathLst>
                <a:path extrusionOk="0" h="30253" w="30156">
                  <a:moveTo>
                    <a:pt x="1" y="0"/>
                  </a:moveTo>
                  <a:lnTo>
                    <a:pt x="1" y="408"/>
                  </a:lnTo>
                  <a:lnTo>
                    <a:pt x="29992" y="30253"/>
                  </a:lnTo>
                  <a:lnTo>
                    <a:pt x="30156" y="30253"/>
                  </a:lnTo>
                  <a:lnTo>
                    <a:pt x="30156" y="26143"/>
                  </a:lnTo>
                  <a:lnTo>
                    <a:pt x="38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6"/>
            <p:cNvSpPr/>
            <p:nvPr/>
          </p:nvSpPr>
          <p:spPr>
            <a:xfrm>
              <a:off x="4809725" y="779925"/>
              <a:ext cx="565125" cy="562675"/>
            </a:xfrm>
            <a:custGeom>
              <a:rect b="b" l="l" r="r" t="t"/>
              <a:pathLst>
                <a:path extrusionOk="0" h="22507" w="22605">
                  <a:moveTo>
                    <a:pt x="1" y="0"/>
                  </a:moveTo>
                  <a:lnTo>
                    <a:pt x="22605" y="22506"/>
                  </a:lnTo>
                  <a:lnTo>
                    <a:pt x="22605" y="18233"/>
                  </a:lnTo>
                  <a:lnTo>
                    <a:pt x="43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6"/>
            <p:cNvSpPr/>
            <p:nvPr/>
          </p:nvSpPr>
          <p:spPr>
            <a:xfrm>
              <a:off x="5009100" y="779925"/>
              <a:ext cx="365750" cy="364525"/>
            </a:xfrm>
            <a:custGeom>
              <a:rect b="b" l="l" r="r" t="t"/>
              <a:pathLst>
                <a:path extrusionOk="0" h="14581" w="14630">
                  <a:moveTo>
                    <a:pt x="1" y="0"/>
                  </a:moveTo>
                  <a:lnTo>
                    <a:pt x="14630" y="14580"/>
                  </a:lnTo>
                  <a:lnTo>
                    <a:pt x="14630" y="10307"/>
                  </a:lnTo>
                  <a:lnTo>
                    <a:pt x="4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6"/>
            <p:cNvSpPr/>
            <p:nvPr/>
          </p:nvSpPr>
          <p:spPr>
            <a:xfrm>
              <a:off x="5215825" y="779925"/>
              <a:ext cx="159025" cy="158625"/>
            </a:xfrm>
            <a:custGeom>
              <a:rect b="b" l="l" r="r" t="t"/>
              <a:pathLst>
                <a:path extrusionOk="0" h="6345" w="6361">
                  <a:moveTo>
                    <a:pt x="0" y="0"/>
                  </a:moveTo>
                  <a:lnTo>
                    <a:pt x="6361" y="6344"/>
                  </a:lnTo>
                  <a:lnTo>
                    <a:pt x="6361" y="2039"/>
                  </a:lnTo>
                  <a:lnTo>
                    <a:pt x="43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 name="Google Shape;1363;p56"/>
          <p:cNvSpPr/>
          <p:nvPr/>
        </p:nvSpPr>
        <p:spPr>
          <a:xfrm rot="10800000">
            <a:off x="6584253" y="3779431"/>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4" name="Google Shape;1364;p56"/>
          <p:cNvGrpSpPr/>
          <p:nvPr/>
        </p:nvGrpSpPr>
        <p:grpSpPr>
          <a:xfrm rot="10800000">
            <a:off x="6521666" y="2681083"/>
            <a:ext cx="691100" cy="691100"/>
            <a:chOff x="2131850" y="2329250"/>
            <a:chExt cx="691100" cy="691100"/>
          </a:xfrm>
        </p:grpSpPr>
        <p:sp>
          <p:nvSpPr>
            <p:cNvPr id="1365" name="Google Shape;1365;p56"/>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6"/>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6"/>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6"/>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6"/>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6"/>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6"/>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6"/>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6"/>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4" name="Google Shape;1374;p56"/>
          <p:cNvSpPr/>
          <p:nvPr/>
        </p:nvSpPr>
        <p:spPr>
          <a:xfrm flipH="1" rot="10800000">
            <a:off x="4644542" y="3679337"/>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6"/>
          <p:cNvSpPr/>
          <p:nvPr/>
        </p:nvSpPr>
        <p:spPr>
          <a:xfrm rot="-5400000">
            <a:off x="-295975" y="1548700"/>
            <a:ext cx="22722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79" name="Shape 1379"/>
        <p:cNvGrpSpPr/>
        <p:nvPr/>
      </p:nvGrpSpPr>
      <p:grpSpPr>
        <a:xfrm>
          <a:off x="0" y="0"/>
          <a:ext cx="0" cy="0"/>
          <a:chOff x="0" y="0"/>
          <a:chExt cx="0" cy="0"/>
        </a:xfrm>
      </p:grpSpPr>
      <p:sp>
        <p:nvSpPr>
          <p:cNvPr id="1380" name="Google Shape;1380;p5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381" name="Google Shape;1381;p57"/>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85" name="Shape 1385"/>
        <p:cNvGrpSpPr/>
        <p:nvPr/>
      </p:nvGrpSpPr>
      <p:grpSpPr>
        <a:xfrm>
          <a:off x="0" y="0"/>
          <a:ext cx="0" cy="0"/>
          <a:chOff x="0" y="0"/>
          <a:chExt cx="0" cy="0"/>
        </a:xfrm>
      </p:grpSpPr>
      <p:sp>
        <p:nvSpPr>
          <p:cNvPr id="1386" name="Google Shape;1386;p58"/>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1387" name="Google Shape;1387;p58"/>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91" name="Shape 1391"/>
        <p:cNvGrpSpPr/>
        <p:nvPr/>
      </p:nvGrpSpPr>
      <p:grpSpPr>
        <a:xfrm>
          <a:off x="0" y="0"/>
          <a:ext cx="0" cy="0"/>
          <a:chOff x="0" y="0"/>
          <a:chExt cx="0" cy="0"/>
        </a:xfrm>
      </p:grpSpPr>
      <p:sp>
        <p:nvSpPr>
          <p:cNvPr id="1392" name="Google Shape;1392;p59"/>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Palanquin</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https://fonts.google.com/specimen/Palanquin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Inter</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https://fonts.google.com/specimen/Inter</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1393" name="Google Shape;1393;p59"/>
          <p:cNvSpPr/>
          <p:nvPr/>
        </p:nvSpPr>
        <p:spPr>
          <a:xfrm>
            <a:off x="2583563" y="2947175"/>
            <a:ext cx="791400" cy="754200"/>
          </a:xfrm>
          <a:prstGeom prst="roundRect">
            <a:avLst>
              <a:gd fmla="val 16667" name="adj"/>
            </a:avLst>
          </a:prstGeom>
          <a:solidFill>
            <a:srgbClr val="FDFC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9"/>
          <p:cNvSpPr/>
          <p:nvPr/>
        </p:nvSpPr>
        <p:spPr>
          <a:xfrm>
            <a:off x="3645382" y="2947175"/>
            <a:ext cx="791400" cy="754200"/>
          </a:xfrm>
          <a:prstGeom prst="roundRect">
            <a:avLst>
              <a:gd fmla="val 16667" name="adj"/>
            </a:avLst>
          </a:prstGeom>
          <a:solidFill>
            <a:srgbClr val="00824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9"/>
          <p:cNvSpPr/>
          <p:nvPr/>
        </p:nvSpPr>
        <p:spPr>
          <a:xfrm>
            <a:off x="4707202" y="2947175"/>
            <a:ext cx="791400" cy="754200"/>
          </a:xfrm>
          <a:prstGeom prst="roundRect">
            <a:avLst>
              <a:gd fmla="val 16667" name="adj"/>
            </a:avLst>
          </a:prstGeom>
          <a:solidFill>
            <a:srgbClr val="3A384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9"/>
          <p:cNvSpPr txBox="1"/>
          <p:nvPr/>
        </p:nvSpPr>
        <p:spPr>
          <a:xfrm>
            <a:off x="258356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#fdfcfd</a:t>
            </a:r>
            <a:endParaRPr sz="1000">
              <a:solidFill>
                <a:schemeClr val="dk1"/>
              </a:solidFill>
            </a:endParaRPr>
          </a:p>
        </p:txBody>
      </p:sp>
      <p:sp>
        <p:nvSpPr>
          <p:cNvPr id="1397" name="Google Shape;1397;p59"/>
          <p:cNvSpPr txBox="1"/>
          <p:nvPr/>
        </p:nvSpPr>
        <p:spPr>
          <a:xfrm>
            <a:off x="364538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#008245</a:t>
            </a:r>
            <a:endParaRPr sz="1000">
              <a:solidFill>
                <a:schemeClr val="lt1"/>
              </a:solidFill>
            </a:endParaRPr>
          </a:p>
        </p:txBody>
      </p:sp>
      <p:sp>
        <p:nvSpPr>
          <p:cNvPr id="1398" name="Google Shape;1398;p59"/>
          <p:cNvSpPr txBox="1"/>
          <p:nvPr/>
        </p:nvSpPr>
        <p:spPr>
          <a:xfrm>
            <a:off x="4707213"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#3a3845</a:t>
            </a:r>
            <a:endParaRPr sz="1000">
              <a:solidFill>
                <a:srgbClr val="FFFFFF"/>
              </a:solidFill>
            </a:endParaRPr>
          </a:p>
        </p:txBody>
      </p:sp>
      <p:sp>
        <p:nvSpPr>
          <p:cNvPr id="1399" name="Google Shape;1399;p59"/>
          <p:cNvSpPr/>
          <p:nvPr/>
        </p:nvSpPr>
        <p:spPr>
          <a:xfrm>
            <a:off x="5769038" y="2947175"/>
            <a:ext cx="791400" cy="754200"/>
          </a:xfrm>
          <a:prstGeom prst="roundRect">
            <a:avLst>
              <a:gd fmla="val 16667" name="adj"/>
            </a:avLst>
          </a:prstGeom>
          <a:solidFill>
            <a:srgbClr val="88729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9"/>
          <p:cNvSpPr txBox="1"/>
          <p:nvPr/>
        </p:nvSpPr>
        <p:spPr>
          <a:xfrm>
            <a:off x="5769038"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#887298</a:t>
            </a:r>
            <a:endParaRPr sz="1000">
              <a:solidFill>
                <a:srgbClr val="FFFFFF"/>
              </a:solidFill>
            </a:endParaRPr>
          </a:p>
        </p:txBody>
      </p:sp>
      <p:sp>
        <p:nvSpPr>
          <p:cNvPr id="1401" name="Google Shape;1401;p59"/>
          <p:cNvSpPr/>
          <p:nvPr/>
        </p:nvSpPr>
        <p:spPr>
          <a:xfrm>
            <a:off x="4176300" y="3878275"/>
            <a:ext cx="791400" cy="754200"/>
          </a:xfrm>
          <a:prstGeom prst="roundRect">
            <a:avLst>
              <a:gd fmla="val 16667" name="adj"/>
            </a:avLst>
          </a:prstGeom>
          <a:solidFill>
            <a:srgbClr val="CE626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9"/>
          <p:cNvSpPr/>
          <p:nvPr/>
        </p:nvSpPr>
        <p:spPr>
          <a:xfrm>
            <a:off x="5238120" y="3878275"/>
            <a:ext cx="791400" cy="754200"/>
          </a:xfrm>
          <a:prstGeom prst="roundRect">
            <a:avLst>
              <a:gd fmla="val 16667" name="adj"/>
            </a:avLst>
          </a:prstGeom>
          <a:solidFill>
            <a:srgbClr val="F3DB3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9"/>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lt1"/>
                </a:solidFill>
              </a:rPr>
              <a:t>#ce626e</a:t>
            </a:r>
            <a:endParaRPr sz="1000">
              <a:solidFill>
                <a:schemeClr val="lt1"/>
              </a:solidFill>
            </a:endParaRPr>
          </a:p>
        </p:txBody>
      </p:sp>
      <p:sp>
        <p:nvSpPr>
          <p:cNvPr id="1404" name="Google Shape;1404;p59"/>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#f3db39</a:t>
            </a:r>
            <a:endParaRPr sz="1000">
              <a:solidFill>
                <a:schemeClr val="dk1"/>
              </a:solidFill>
            </a:endParaRPr>
          </a:p>
        </p:txBody>
      </p:sp>
      <p:sp>
        <p:nvSpPr>
          <p:cNvPr id="1405" name="Google Shape;1405;p59"/>
          <p:cNvSpPr/>
          <p:nvPr/>
        </p:nvSpPr>
        <p:spPr>
          <a:xfrm>
            <a:off x="3114475" y="3878275"/>
            <a:ext cx="791400" cy="754200"/>
          </a:xfrm>
          <a:prstGeom prst="roundRect">
            <a:avLst>
              <a:gd fmla="val 16667" name="adj"/>
            </a:avLst>
          </a:prstGeom>
          <a:solidFill>
            <a:srgbClr val="D79CC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9"/>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#d79cc1</a:t>
            </a:r>
            <a:endParaRPr sz="1000">
              <a:solidFill>
                <a:schemeClr val="dk1"/>
              </a:solidFill>
            </a:endParaRPr>
          </a:p>
        </p:txBody>
      </p:sp>
      <p:sp>
        <p:nvSpPr>
          <p:cNvPr id="1407" name="Google Shape;1407;p5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1" name="Shape 1411"/>
        <p:cNvGrpSpPr/>
        <p:nvPr/>
      </p:nvGrpSpPr>
      <p:grpSpPr>
        <a:xfrm>
          <a:off x="0" y="0"/>
          <a:ext cx="0" cy="0"/>
          <a:chOff x="0" y="0"/>
          <a:chExt cx="0" cy="0"/>
        </a:xfrm>
      </p:grpSpPr>
      <p:sp>
        <p:nvSpPr>
          <p:cNvPr id="1412" name="Google Shape;1412;p60"/>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1413" name="Google Shape;1413;p6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1414" name="Google Shape;1414;p6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415" name="Google Shape;1415;p6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1416" name="Google Shape;1416;p6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1417" name="Google Shape;1417;p6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1418" name="Google Shape;1418;p6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1419" name="Google Shape;1419;p6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420" name="Google Shape;1420;p6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421" name="Google Shape;1421;p6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422" name="Google Shape;1422;p6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423" name="Google Shape;1423;p6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27" name="Shape 1427"/>
        <p:cNvGrpSpPr/>
        <p:nvPr/>
      </p:nvGrpSpPr>
      <p:grpSpPr>
        <a:xfrm>
          <a:off x="0" y="0"/>
          <a:ext cx="0" cy="0"/>
          <a:chOff x="0" y="0"/>
          <a:chExt cx="0" cy="0"/>
        </a:xfrm>
      </p:grpSpPr>
      <p:grpSp>
        <p:nvGrpSpPr>
          <p:cNvPr id="1428" name="Google Shape;1428;p61"/>
          <p:cNvGrpSpPr/>
          <p:nvPr/>
        </p:nvGrpSpPr>
        <p:grpSpPr>
          <a:xfrm>
            <a:off x="5048544" y="3019584"/>
            <a:ext cx="442841" cy="514271"/>
            <a:chOff x="4727025" y="1332775"/>
            <a:chExt cx="59900" cy="69625"/>
          </a:xfrm>
        </p:grpSpPr>
        <p:sp>
          <p:nvSpPr>
            <p:cNvPr id="1429" name="Google Shape;1429;p6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 name="Google Shape;1431;p61"/>
          <p:cNvGrpSpPr/>
          <p:nvPr/>
        </p:nvGrpSpPr>
        <p:grpSpPr>
          <a:xfrm>
            <a:off x="5723860" y="2267072"/>
            <a:ext cx="500909" cy="500899"/>
            <a:chOff x="4820425" y="1329900"/>
            <a:chExt cx="70175" cy="70350"/>
          </a:xfrm>
        </p:grpSpPr>
        <p:sp>
          <p:nvSpPr>
            <p:cNvPr id="1432" name="Google Shape;1432;p6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 name="Google Shape;1436;p61"/>
          <p:cNvGrpSpPr/>
          <p:nvPr/>
        </p:nvGrpSpPr>
        <p:grpSpPr>
          <a:xfrm>
            <a:off x="6376484" y="2278862"/>
            <a:ext cx="538135" cy="493119"/>
            <a:chOff x="4903200" y="1331525"/>
            <a:chExt cx="73575" cy="67425"/>
          </a:xfrm>
        </p:grpSpPr>
        <p:sp>
          <p:nvSpPr>
            <p:cNvPr id="1437" name="Google Shape;1437;p6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438" name="Google Shape;1438;p6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 name="Google Shape;1439;p61"/>
          <p:cNvGrpSpPr/>
          <p:nvPr/>
        </p:nvGrpSpPr>
        <p:grpSpPr>
          <a:xfrm>
            <a:off x="5636435" y="3020840"/>
            <a:ext cx="544563" cy="511895"/>
            <a:chOff x="4815575" y="1416800"/>
            <a:chExt cx="73750" cy="71400"/>
          </a:xfrm>
        </p:grpSpPr>
        <p:sp>
          <p:nvSpPr>
            <p:cNvPr id="1440" name="Google Shape;1440;p6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 name="Google Shape;1443;p61"/>
          <p:cNvGrpSpPr/>
          <p:nvPr/>
        </p:nvGrpSpPr>
        <p:grpSpPr>
          <a:xfrm>
            <a:off x="6333060" y="3020546"/>
            <a:ext cx="602914" cy="512477"/>
            <a:chOff x="4902475" y="1418875"/>
            <a:chExt cx="74500" cy="63775"/>
          </a:xfrm>
        </p:grpSpPr>
        <p:sp>
          <p:nvSpPr>
            <p:cNvPr id="1444" name="Google Shape;1444;p6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61"/>
          <p:cNvGrpSpPr/>
          <p:nvPr/>
        </p:nvGrpSpPr>
        <p:grpSpPr>
          <a:xfrm>
            <a:off x="5748932" y="3759785"/>
            <a:ext cx="515391" cy="525699"/>
            <a:chOff x="4818100" y="1507675"/>
            <a:chExt cx="71225" cy="71625"/>
          </a:xfrm>
        </p:grpSpPr>
        <p:sp>
          <p:nvSpPr>
            <p:cNvPr id="1447" name="Google Shape;1447;p6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 name="Google Shape;1451;p61"/>
          <p:cNvGrpSpPr/>
          <p:nvPr/>
        </p:nvGrpSpPr>
        <p:grpSpPr>
          <a:xfrm>
            <a:off x="5087034" y="3781317"/>
            <a:ext cx="522956" cy="489869"/>
            <a:chOff x="4721450" y="1509475"/>
            <a:chExt cx="79350" cy="74325"/>
          </a:xfrm>
        </p:grpSpPr>
        <p:sp>
          <p:nvSpPr>
            <p:cNvPr id="1452" name="Google Shape;1452;p6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61"/>
          <p:cNvGrpSpPr/>
          <p:nvPr/>
        </p:nvGrpSpPr>
        <p:grpSpPr>
          <a:xfrm>
            <a:off x="6410277" y="3761069"/>
            <a:ext cx="525704" cy="535436"/>
            <a:chOff x="4906800" y="1507500"/>
            <a:chExt cx="70350" cy="71075"/>
          </a:xfrm>
        </p:grpSpPr>
        <p:sp>
          <p:nvSpPr>
            <p:cNvPr id="1457" name="Google Shape;1457;p6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61"/>
          <p:cNvGrpSpPr/>
          <p:nvPr/>
        </p:nvGrpSpPr>
        <p:grpSpPr>
          <a:xfrm>
            <a:off x="4443099" y="2267050"/>
            <a:ext cx="508054" cy="508095"/>
            <a:chOff x="3736598" y="2170606"/>
            <a:chExt cx="404889" cy="404889"/>
          </a:xfrm>
        </p:grpSpPr>
        <p:sp>
          <p:nvSpPr>
            <p:cNvPr id="1463" name="Google Shape;1463;p6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61"/>
          <p:cNvGrpSpPr/>
          <p:nvPr/>
        </p:nvGrpSpPr>
        <p:grpSpPr>
          <a:xfrm>
            <a:off x="3731139" y="2267145"/>
            <a:ext cx="575790" cy="507904"/>
            <a:chOff x="3161917" y="2170682"/>
            <a:chExt cx="458870" cy="404737"/>
          </a:xfrm>
        </p:grpSpPr>
        <p:sp>
          <p:nvSpPr>
            <p:cNvPr id="1468" name="Google Shape;1468;p6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469" name="Google Shape;1469;p6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61"/>
          <p:cNvGrpSpPr/>
          <p:nvPr/>
        </p:nvGrpSpPr>
        <p:grpSpPr>
          <a:xfrm>
            <a:off x="3758669" y="3027517"/>
            <a:ext cx="520730" cy="498567"/>
            <a:chOff x="3179914" y="2889488"/>
            <a:chExt cx="422876" cy="404911"/>
          </a:xfrm>
        </p:grpSpPr>
        <p:sp>
          <p:nvSpPr>
            <p:cNvPr id="1472" name="Google Shape;1472;p6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 name="Google Shape;1478;p61"/>
          <p:cNvGrpSpPr/>
          <p:nvPr/>
        </p:nvGrpSpPr>
        <p:grpSpPr>
          <a:xfrm>
            <a:off x="4387349" y="3027477"/>
            <a:ext cx="516145" cy="498648"/>
            <a:chOff x="3729467" y="2889422"/>
            <a:chExt cx="419153" cy="404977"/>
          </a:xfrm>
        </p:grpSpPr>
        <p:sp>
          <p:nvSpPr>
            <p:cNvPr id="1479" name="Google Shape;1479;p6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 name="Google Shape;1486;p61"/>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61"/>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61"/>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1"/>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0" name="Google Shape;1490;p61"/>
          <p:cNvGrpSpPr/>
          <p:nvPr/>
        </p:nvGrpSpPr>
        <p:grpSpPr>
          <a:xfrm>
            <a:off x="7107677" y="2474362"/>
            <a:ext cx="166473" cy="141497"/>
            <a:chOff x="4660325" y="1866850"/>
            <a:chExt cx="68350" cy="58100"/>
          </a:xfrm>
        </p:grpSpPr>
        <p:sp>
          <p:nvSpPr>
            <p:cNvPr id="1491" name="Google Shape;1491;p6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6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61"/>
          <p:cNvGrpSpPr/>
          <p:nvPr/>
        </p:nvGrpSpPr>
        <p:grpSpPr>
          <a:xfrm>
            <a:off x="7417022" y="2500086"/>
            <a:ext cx="162515" cy="90049"/>
            <a:chOff x="4791775" y="1877500"/>
            <a:chExt cx="66725" cy="36975"/>
          </a:xfrm>
        </p:grpSpPr>
        <p:sp>
          <p:nvSpPr>
            <p:cNvPr id="1494" name="Google Shape;1494;p6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6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61"/>
          <p:cNvGrpSpPr/>
          <p:nvPr/>
        </p:nvGrpSpPr>
        <p:grpSpPr>
          <a:xfrm>
            <a:off x="7738734" y="2500086"/>
            <a:ext cx="144979" cy="90049"/>
            <a:chOff x="4923925" y="1877500"/>
            <a:chExt cx="59525" cy="36975"/>
          </a:xfrm>
        </p:grpSpPr>
        <p:sp>
          <p:nvSpPr>
            <p:cNvPr id="1497" name="Google Shape;1497;p6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6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 name="Google Shape;1499;p61"/>
          <p:cNvGrpSpPr/>
          <p:nvPr/>
        </p:nvGrpSpPr>
        <p:grpSpPr>
          <a:xfrm>
            <a:off x="8033226" y="2482277"/>
            <a:ext cx="141447" cy="125667"/>
            <a:chOff x="5058450" y="1870100"/>
            <a:chExt cx="58075" cy="51600"/>
          </a:xfrm>
        </p:grpSpPr>
        <p:sp>
          <p:nvSpPr>
            <p:cNvPr id="1500" name="Google Shape;1500;p6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61"/>
          <p:cNvGrpSpPr/>
          <p:nvPr/>
        </p:nvGrpSpPr>
        <p:grpSpPr>
          <a:xfrm>
            <a:off x="7447741" y="2904685"/>
            <a:ext cx="101077" cy="107645"/>
            <a:chOff x="4811425" y="2065025"/>
            <a:chExt cx="41500" cy="44200"/>
          </a:xfrm>
        </p:grpSpPr>
        <p:sp>
          <p:nvSpPr>
            <p:cNvPr id="1503" name="Google Shape;1503;p6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6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 name="Google Shape;1505;p61"/>
          <p:cNvGrpSpPr/>
          <p:nvPr/>
        </p:nvGrpSpPr>
        <p:grpSpPr>
          <a:xfrm>
            <a:off x="7740178" y="2904898"/>
            <a:ext cx="120867" cy="107218"/>
            <a:chOff x="4929875" y="2065025"/>
            <a:chExt cx="49625" cy="44025"/>
          </a:xfrm>
        </p:grpSpPr>
        <p:sp>
          <p:nvSpPr>
            <p:cNvPr id="1506" name="Google Shape;1506;p6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6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61"/>
          <p:cNvGrpSpPr/>
          <p:nvPr/>
        </p:nvGrpSpPr>
        <p:grpSpPr>
          <a:xfrm>
            <a:off x="8068847" y="2907912"/>
            <a:ext cx="70206" cy="101191"/>
            <a:chOff x="5083925" y="2066350"/>
            <a:chExt cx="28825" cy="41550"/>
          </a:xfrm>
        </p:grpSpPr>
        <p:sp>
          <p:nvSpPr>
            <p:cNvPr id="1509" name="Google Shape;1509;p6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6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 name="Google Shape;1511;p61"/>
          <p:cNvGrpSpPr/>
          <p:nvPr/>
        </p:nvGrpSpPr>
        <p:grpSpPr>
          <a:xfrm>
            <a:off x="7100401" y="2923559"/>
            <a:ext cx="181026" cy="69896"/>
            <a:chOff x="4659775" y="2072775"/>
            <a:chExt cx="74325" cy="28700"/>
          </a:xfrm>
        </p:grpSpPr>
        <p:sp>
          <p:nvSpPr>
            <p:cNvPr id="1512" name="Google Shape;1512;p6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6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5" name="Google Shape;1515;p61"/>
          <p:cNvGrpSpPr/>
          <p:nvPr/>
        </p:nvGrpSpPr>
        <p:grpSpPr>
          <a:xfrm>
            <a:off x="8020257" y="2714124"/>
            <a:ext cx="167387" cy="89197"/>
            <a:chOff x="4662475" y="1976500"/>
            <a:chExt cx="68725" cy="36625"/>
          </a:xfrm>
        </p:grpSpPr>
        <p:sp>
          <p:nvSpPr>
            <p:cNvPr id="1516" name="Google Shape;1516;p6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6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 name="Google Shape;1519;p61"/>
          <p:cNvGrpSpPr/>
          <p:nvPr/>
        </p:nvGrpSpPr>
        <p:grpSpPr>
          <a:xfrm>
            <a:off x="7717162" y="2717564"/>
            <a:ext cx="166899" cy="82317"/>
            <a:chOff x="4920150" y="1977875"/>
            <a:chExt cx="68525" cy="33800"/>
          </a:xfrm>
        </p:grpSpPr>
        <p:sp>
          <p:nvSpPr>
            <p:cNvPr id="1520" name="Google Shape;1520;p6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61"/>
          <p:cNvGrpSpPr/>
          <p:nvPr/>
        </p:nvGrpSpPr>
        <p:grpSpPr>
          <a:xfrm>
            <a:off x="7128319" y="3121482"/>
            <a:ext cx="125190" cy="127858"/>
            <a:chOff x="4676550" y="2160575"/>
            <a:chExt cx="51400" cy="52500"/>
          </a:xfrm>
        </p:grpSpPr>
        <p:sp>
          <p:nvSpPr>
            <p:cNvPr id="1524" name="Google Shape;1524;p6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61"/>
          <p:cNvGrpSpPr/>
          <p:nvPr/>
        </p:nvGrpSpPr>
        <p:grpSpPr>
          <a:xfrm>
            <a:off x="7425577" y="3128514"/>
            <a:ext cx="145405" cy="113794"/>
            <a:chOff x="4768325" y="2163475"/>
            <a:chExt cx="59700" cy="46725"/>
          </a:xfrm>
        </p:grpSpPr>
        <p:sp>
          <p:nvSpPr>
            <p:cNvPr id="1528" name="Google Shape;1528;p6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0" name="Google Shape;1530;p61"/>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1"/>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1"/>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1"/>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1"/>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1"/>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6" name="Google Shape;1536;p61"/>
          <p:cNvGrpSpPr/>
          <p:nvPr/>
        </p:nvGrpSpPr>
        <p:grpSpPr>
          <a:xfrm>
            <a:off x="7441895" y="3383608"/>
            <a:ext cx="112768" cy="106853"/>
            <a:chOff x="4768575" y="2253950"/>
            <a:chExt cx="46300" cy="43875"/>
          </a:xfrm>
        </p:grpSpPr>
        <p:sp>
          <p:nvSpPr>
            <p:cNvPr id="1537" name="Google Shape;1537;p6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 name="Google Shape;1539;p61"/>
          <p:cNvGrpSpPr/>
          <p:nvPr/>
        </p:nvGrpSpPr>
        <p:grpSpPr>
          <a:xfrm>
            <a:off x="7741518" y="3872634"/>
            <a:ext cx="118187" cy="146246"/>
            <a:chOff x="4960900" y="2433225"/>
            <a:chExt cx="48525" cy="60050"/>
          </a:xfrm>
        </p:grpSpPr>
        <p:sp>
          <p:nvSpPr>
            <p:cNvPr id="1540" name="Google Shape;1540;p6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 name="Google Shape;1542;p61"/>
          <p:cNvGrpSpPr/>
          <p:nvPr/>
        </p:nvGrpSpPr>
        <p:grpSpPr>
          <a:xfrm>
            <a:off x="7430083" y="4136695"/>
            <a:ext cx="136394" cy="143810"/>
            <a:chOff x="4854075" y="2527625"/>
            <a:chExt cx="56000" cy="59050"/>
          </a:xfrm>
        </p:grpSpPr>
        <p:sp>
          <p:nvSpPr>
            <p:cNvPr id="1543" name="Google Shape;1543;p6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5" name="Google Shape;1545;p61"/>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1"/>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1"/>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8" name="Google Shape;1548;p61"/>
          <p:cNvGrpSpPr/>
          <p:nvPr/>
        </p:nvGrpSpPr>
        <p:grpSpPr>
          <a:xfrm>
            <a:off x="8054294" y="3600439"/>
            <a:ext cx="99312" cy="160797"/>
            <a:chOff x="5059700" y="2334775"/>
            <a:chExt cx="40775" cy="66025"/>
          </a:xfrm>
        </p:grpSpPr>
        <p:sp>
          <p:nvSpPr>
            <p:cNvPr id="1549" name="Google Shape;1549;p6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 name="Google Shape;1558;p61"/>
          <p:cNvGrpSpPr/>
          <p:nvPr/>
        </p:nvGrpSpPr>
        <p:grpSpPr>
          <a:xfrm>
            <a:off x="8011458" y="3865571"/>
            <a:ext cx="184984" cy="160371"/>
            <a:chOff x="5037700" y="2430325"/>
            <a:chExt cx="75950" cy="65850"/>
          </a:xfrm>
        </p:grpSpPr>
        <p:sp>
          <p:nvSpPr>
            <p:cNvPr id="1559" name="Google Shape;1559;p6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 name="Google Shape;1561;p61"/>
          <p:cNvGrpSpPr/>
          <p:nvPr/>
        </p:nvGrpSpPr>
        <p:grpSpPr>
          <a:xfrm>
            <a:off x="7430964" y="3632023"/>
            <a:ext cx="173014" cy="97629"/>
            <a:chOff x="4756975" y="2341800"/>
            <a:chExt cx="91975" cy="51925"/>
          </a:xfrm>
        </p:grpSpPr>
        <p:sp>
          <p:nvSpPr>
            <p:cNvPr id="1562" name="Google Shape;1562;p6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 name="Google Shape;1582;p61"/>
          <p:cNvGrpSpPr/>
          <p:nvPr/>
        </p:nvGrpSpPr>
        <p:grpSpPr>
          <a:xfrm>
            <a:off x="7697901" y="4120720"/>
            <a:ext cx="212497" cy="175761"/>
            <a:chOff x="4943575" y="2516350"/>
            <a:chExt cx="98675" cy="81700"/>
          </a:xfrm>
        </p:grpSpPr>
        <p:sp>
          <p:nvSpPr>
            <p:cNvPr id="1583" name="Google Shape;1583;p6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6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6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6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6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6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6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61"/>
          <p:cNvGrpSpPr/>
          <p:nvPr/>
        </p:nvGrpSpPr>
        <p:grpSpPr>
          <a:xfrm>
            <a:off x="1955962" y="3346963"/>
            <a:ext cx="965351" cy="134611"/>
            <a:chOff x="4411970" y="2962952"/>
            <a:chExt cx="706544" cy="104212"/>
          </a:xfrm>
        </p:grpSpPr>
        <p:sp>
          <p:nvSpPr>
            <p:cNvPr id="1662" name="Google Shape;1662;p6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 name="Google Shape;1666;p61"/>
          <p:cNvGrpSpPr/>
          <p:nvPr/>
        </p:nvGrpSpPr>
        <p:grpSpPr>
          <a:xfrm>
            <a:off x="1955962" y="2935877"/>
            <a:ext cx="960158" cy="289172"/>
            <a:chOff x="4411970" y="2726085"/>
            <a:chExt cx="643107" cy="193659"/>
          </a:xfrm>
        </p:grpSpPr>
        <p:sp>
          <p:nvSpPr>
            <p:cNvPr id="1667" name="Google Shape;1667;p6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 name="Google Shape;1670;p61"/>
          <p:cNvGrpSpPr/>
          <p:nvPr/>
        </p:nvGrpSpPr>
        <p:grpSpPr>
          <a:xfrm>
            <a:off x="958854" y="3201987"/>
            <a:ext cx="833173" cy="259209"/>
            <a:chOff x="4411970" y="4340222"/>
            <a:chExt cx="779467" cy="242683"/>
          </a:xfrm>
        </p:grpSpPr>
        <p:sp>
          <p:nvSpPr>
            <p:cNvPr id="1671" name="Google Shape;1671;p6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 name="Google Shape;1674;p61"/>
          <p:cNvGrpSpPr/>
          <p:nvPr/>
        </p:nvGrpSpPr>
        <p:grpSpPr>
          <a:xfrm>
            <a:off x="1955962" y="2597733"/>
            <a:ext cx="965160" cy="216230"/>
            <a:chOff x="4411970" y="2468674"/>
            <a:chExt cx="747317" cy="167425"/>
          </a:xfrm>
        </p:grpSpPr>
        <p:sp>
          <p:nvSpPr>
            <p:cNvPr id="1675" name="Google Shape;1675;p6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7" name="Google Shape;1677;p61"/>
          <p:cNvGrpSpPr/>
          <p:nvPr/>
        </p:nvGrpSpPr>
        <p:grpSpPr>
          <a:xfrm>
            <a:off x="954709" y="2502450"/>
            <a:ext cx="810451" cy="319148"/>
            <a:chOff x="4411970" y="3686602"/>
            <a:chExt cx="797845" cy="314215"/>
          </a:xfrm>
        </p:grpSpPr>
        <p:sp>
          <p:nvSpPr>
            <p:cNvPr id="1678" name="Google Shape;1678;p6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3" name="Google Shape;1683;p61"/>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4" name="Google Shape;1684;p61"/>
          <p:cNvGrpSpPr/>
          <p:nvPr/>
        </p:nvGrpSpPr>
        <p:grpSpPr>
          <a:xfrm>
            <a:off x="954806" y="2256974"/>
            <a:ext cx="1970333" cy="208784"/>
            <a:chOff x="6336019" y="3733725"/>
            <a:chExt cx="2566206" cy="351310"/>
          </a:xfrm>
        </p:grpSpPr>
        <p:sp>
          <p:nvSpPr>
            <p:cNvPr id="1685" name="Google Shape;1685;p6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61"/>
          <p:cNvGrpSpPr/>
          <p:nvPr/>
        </p:nvGrpSpPr>
        <p:grpSpPr>
          <a:xfrm>
            <a:off x="1955962" y="3864529"/>
            <a:ext cx="946551" cy="153200"/>
            <a:chOff x="4404545" y="3301592"/>
            <a:chExt cx="782403" cy="129272"/>
          </a:xfrm>
        </p:grpSpPr>
        <p:sp>
          <p:nvSpPr>
            <p:cNvPr id="1690" name="Google Shape;1690;p6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61"/>
          <p:cNvGrpSpPr/>
          <p:nvPr/>
        </p:nvGrpSpPr>
        <p:grpSpPr>
          <a:xfrm>
            <a:off x="1955962" y="3603488"/>
            <a:ext cx="962257" cy="139127"/>
            <a:chOff x="4411970" y="3131459"/>
            <a:chExt cx="710520" cy="117397"/>
          </a:xfrm>
        </p:grpSpPr>
        <p:sp>
          <p:nvSpPr>
            <p:cNvPr id="1693" name="Google Shape;1693;p6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695" name="Google Shape;1695;p61"/>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6" name="Google Shape;1696;p61"/>
          <p:cNvGrpSpPr/>
          <p:nvPr/>
        </p:nvGrpSpPr>
        <p:grpSpPr>
          <a:xfrm>
            <a:off x="956107" y="3538282"/>
            <a:ext cx="823838" cy="458988"/>
            <a:chOff x="4411970" y="1801825"/>
            <a:chExt cx="734586" cy="409262"/>
          </a:xfrm>
        </p:grpSpPr>
        <p:sp>
          <p:nvSpPr>
            <p:cNvPr id="1697" name="Google Shape;1697;p6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 name="Google Shape;1699;p61"/>
          <p:cNvGrpSpPr/>
          <p:nvPr/>
        </p:nvGrpSpPr>
        <p:grpSpPr>
          <a:xfrm>
            <a:off x="956107" y="4086708"/>
            <a:ext cx="856348" cy="212039"/>
            <a:chOff x="4411970" y="2233974"/>
            <a:chExt cx="763574" cy="189068"/>
          </a:xfrm>
        </p:grpSpPr>
        <p:sp>
          <p:nvSpPr>
            <p:cNvPr id="1700" name="Google Shape;1700;p6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 name="Google Shape;1702;p61"/>
          <p:cNvGrpSpPr/>
          <p:nvPr/>
        </p:nvGrpSpPr>
        <p:grpSpPr>
          <a:xfrm>
            <a:off x="3066303" y="2262044"/>
            <a:ext cx="511602" cy="511602"/>
            <a:chOff x="5681300" y="2527788"/>
            <a:chExt cx="805800" cy="805800"/>
          </a:xfrm>
        </p:grpSpPr>
        <p:sp>
          <p:nvSpPr>
            <p:cNvPr id="1703" name="Google Shape;1703;p6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 name="Google Shape;1705;p61"/>
          <p:cNvGrpSpPr/>
          <p:nvPr/>
        </p:nvGrpSpPr>
        <p:grpSpPr>
          <a:xfrm>
            <a:off x="3063497" y="3028627"/>
            <a:ext cx="513021" cy="512935"/>
            <a:chOff x="4049800" y="640400"/>
            <a:chExt cx="858900" cy="858900"/>
          </a:xfrm>
        </p:grpSpPr>
        <p:sp>
          <p:nvSpPr>
            <p:cNvPr id="1706" name="Google Shape;1706;p6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8" name="Google Shape;1708;p61"/>
          <p:cNvGrpSpPr/>
          <p:nvPr/>
        </p:nvGrpSpPr>
        <p:grpSpPr>
          <a:xfrm>
            <a:off x="2980696" y="3680519"/>
            <a:ext cx="686489" cy="686585"/>
            <a:chOff x="5080188" y="927900"/>
            <a:chExt cx="961200" cy="961200"/>
          </a:xfrm>
        </p:grpSpPr>
        <p:sp>
          <p:nvSpPr>
            <p:cNvPr id="1709" name="Google Shape;1709;p6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61"/>
          <p:cNvGrpSpPr/>
          <p:nvPr/>
        </p:nvGrpSpPr>
        <p:grpSpPr>
          <a:xfrm>
            <a:off x="3763848" y="3773248"/>
            <a:ext cx="510373" cy="510937"/>
            <a:chOff x="7508249" y="1522825"/>
            <a:chExt cx="1326332" cy="1322987"/>
          </a:xfrm>
        </p:grpSpPr>
        <p:sp>
          <p:nvSpPr>
            <p:cNvPr id="1718" name="Google Shape;1718;p6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 name="Google Shape;1728;p61"/>
          <p:cNvGrpSpPr/>
          <p:nvPr/>
        </p:nvGrpSpPr>
        <p:grpSpPr>
          <a:xfrm>
            <a:off x="4455441" y="3774653"/>
            <a:ext cx="492652" cy="503348"/>
            <a:chOff x="6039282" y="1042577"/>
            <a:chExt cx="734315" cy="731929"/>
          </a:xfrm>
        </p:grpSpPr>
        <p:sp>
          <p:nvSpPr>
            <p:cNvPr id="1729" name="Google Shape;1729;p6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61"/>
          <p:cNvGrpSpPr/>
          <p:nvPr/>
        </p:nvGrpSpPr>
        <p:grpSpPr>
          <a:xfrm>
            <a:off x="5095855" y="2270694"/>
            <a:ext cx="483304" cy="504902"/>
            <a:chOff x="1825800" y="1651625"/>
            <a:chExt cx="568125" cy="591775"/>
          </a:xfrm>
        </p:grpSpPr>
        <p:sp>
          <p:nvSpPr>
            <p:cNvPr id="1751" name="Google Shape;1751;p6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7" name="Google Shape;1757;p61"/>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1"/>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1"/>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1"/>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1"/>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1762" name="Google Shape;1762;p6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6" name="Shape 1766"/>
        <p:cNvGrpSpPr/>
        <p:nvPr/>
      </p:nvGrpSpPr>
      <p:grpSpPr>
        <a:xfrm>
          <a:off x="0" y="0"/>
          <a:ext cx="0" cy="0"/>
          <a:chOff x="0" y="0"/>
          <a:chExt cx="0" cy="0"/>
        </a:xfrm>
      </p:grpSpPr>
      <p:grpSp>
        <p:nvGrpSpPr>
          <p:cNvPr id="1767" name="Google Shape;1767;p62"/>
          <p:cNvGrpSpPr/>
          <p:nvPr/>
        </p:nvGrpSpPr>
        <p:grpSpPr>
          <a:xfrm>
            <a:off x="722059" y="955168"/>
            <a:ext cx="2492868" cy="1379876"/>
            <a:chOff x="2654821" y="2311071"/>
            <a:chExt cx="2279715" cy="1262120"/>
          </a:xfrm>
        </p:grpSpPr>
        <p:grpSp>
          <p:nvGrpSpPr>
            <p:cNvPr id="1768" name="Google Shape;1768;p62"/>
            <p:cNvGrpSpPr/>
            <p:nvPr/>
          </p:nvGrpSpPr>
          <p:grpSpPr>
            <a:xfrm>
              <a:off x="4034269" y="2840745"/>
              <a:ext cx="40212" cy="36437"/>
              <a:chOff x="4293400" y="2574725"/>
              <a:chExt cx="84425" cy="80100"/>
            </a:xfrm>
          </p:grpSpPr>
          <p:sp>
            <p:nvSpPr>
              <p:cNvPr id="1769" name="Google Shape;1769;p6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770" name="Google Shape;1770;p6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 name="Google Shape;1771;p62"/>
            <p:cNvGrpSpPr/>
            <p:nvPr/>
          </p:nvGrpSpPr>
          <p:grpSpPr>
            <a:xfrm>
              <a:off x="3894606" y="2334874"/>
              <a:ext cx="913198" cy="518984"/>
              <a:chOff x="4000175" y="1462675"/>
              <a:chExt cx="1917275" cy="1140875"/>
            </a:xfrm>
          </p:grpSpPr>
          <p:sp>
            <p:nvSpPr>
              <p:cNvPr id="1772" name="Google Shape;1772;p6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773" name="Google Shape;1773;p62"/>
              <p:cNvGrpSpPr/>
              <p:nvPr/>
            </p:nvGrpSpPr>
            <p:grpSpPr>
              <a:xfrm>
                <a:off x="4000175" y="1462675"/>
                <a:ext cx="1917275" cy="1140875"/>
                <a:chOff x="4000175" y="1462675"/>
                <a:chExt cx="1917275" cy="1140875"/>
              </a:xfrm>
            </p:grpSpPr>
            <p:sp>
              <p:nvSpPr>
                <p:cNvPr id="1774" name="Google Shape;1774;p6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775" name="Google Shape;1775;p6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79" name="Google Shape;1779;p6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0" name="Google Shape;1780;p62"/>
            <p:cNvGrpSpPr/>
            <p:nvPr/>
          </p:nvGrpSpPr>
          <p:grpSpPr>
            <a:xfrm>
              <a:off x="3875768" y="2846704"/>
              <a:ext cx="44796" cy="47366"/>
              <a:chOff x="3960625" y="2587825"/>
              <a:chExt cx="94050" cy="104125"/>
            </a:xfrm>
          </p:grpSpPr>
          <p:sp>
            <p:nvSpPr>
              <p:cNvPr id="1781" name="Google Shape;1781;p6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782" name="Google Shape;1782;p6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 name="Google Shape;1783;p62"/>
            <p:cNvGrpSpPr/>
            <p:nvPr/>
          </p:nvGrpSpPr>
          <p:grpSpPr>
            <a:xfrm>
              <a:off x="3782759" y="2807162"/>
              <a:ext cx="82686" cy="85487"/>
              <a:chOff x="3765350" y="2500900"/>
              <a:chExt cx="173600" cy="187925"/>
            </a:xfrm>
          </p:grpSpPr>
          <p:sp>
            <p:nvSpPr>
              <p:cNvPr id="1784" name="Google Shape;1784;p6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785" name="Google Shape;1785;p6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 name="Google Shape;1790;p62"/>
            <p:cNvGrpSpPr/>
            <p:nvPr/>
          </p:nvGrpSpPr>
          <p:grpSpPr>
            <a:xfrm>
              <a:off x="3775674" y="2798496"/>
              <a:ext cx="40545" cy="23564"/>
              <a:chOff x="3750475" y="2481850"/>
              <a:chExt cx="85125" cy="51800"/>
            </a:xfrm>
          </p:grpSpPr>
          <p:sp>
            <p:nvSpPr>
              <p:cNvPr id="1791" name="Google Shape;1791;p6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793" name="Google Shape;1793;p62"/>
            <p:cNvGrpSpPr/>
            <p:nvPr/>
          </p:nvGrpSpPr>
          <p:grpSpPr>
            <a:xfrm>
              <a:off x="3716946" y="2776024"/>
              <a:ext cx="81971" cy="76912"/>
              <a:chOff x="3627175" y="2432450"/>
              <a:chExt cx="172100" cy="169075"/>
            </a:xfrm>
          </p:grpSpPr>
          <p:sp>
            <p:nvSpPr>
              <p:cNvPr id="1794" name="Google Shape;1794;p6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96" name="Google Shape;1796;p6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97" name="Google Shape;1797;p62"/>
            <p:cNvGrpSpPr/>
            <p:nvPr/>
          </p:nvGrpSpPr>
          <p:grpSpPr>
            <a:xfrm>
              <a:off x="3685682" y="2845624"/>
              <a:ext cx="29311" cy="45055"/>
              <a:chOff x="3561536" y="2585450"/>
              <a:chExt cx="61539" cy="99045"/>
            </a:xfrm>
          </p:grpSpPr>
          <p:sp>
            <p:nvSpPr>
              <p:cNvPr id="1798" name="Google Shape;1798;p6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800" name="Google Shape;1800;p62"/>
            <p:cNvGrpSpPr/>
            <p:nvPr/>
          </p:nvGrpSpPr>
          <p:grpSpPr>
            <a:xfrm>
              <a:off x="3849905" y="2572252"/>
              <a:ext cx="74339" cy="119559"/>
              <a:chOff x="3906325" y="1984500"/>
              <a:chExt cx="156075" cy="262825"/>
            </a:xfrm>
          </p:grpSpPr>
          <p:sp>
            <p:nvSpPr>
              <p:cNvPr id="1801" name="Google Shape;1801;p6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802" name="Google Shape;1802;p6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62"/>
            <p:cNvGrpSpPr/>
            <p:nvPr/>
          </p:nvGrpSpPr>
          <p:grpSpPr>
            <a:xfrm>
              <a:off x="2654821" y="2414345"/>
              <a:ext cx="667570" cy="558731"/>
              <a:chOff x="1397225" y="1637375"/>
              <a:chExt cx="1401575" cy="1228250"/>
            </a:xfrm>
          </p:grpSpPr>
          <p:sp>
            <p:nvSpPr>
              <p:cNvPr id="1804" name="Google Shape;1804;p6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805" name="Google Shape;1805;p62"/>
              <p:cNvGrpSpPr/>
              <p:nvPr/>
            </p:nvGrpSpPr>
            <p:grpSpPr>
              <a:xfrm>
                <a:off x="1397225" y="1637375"/>
                <a:ext cx="1398775" cy="1228250"/>
                <a:chOff x="1397225" y="1637375"/>
                <a:chExt cx="1398775" cy="1228250"/>
              </a:xfrm>
            </p:grpSpPr>
            <p:sp>
              <p:nvSpPr>
                <p:cNvPr id="1806" name="Google Shape;1806;p6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8" name="Google Shape;1808;p62"/>
            <p:cNvGrpSpPr/>
            <p:nvPr/>
          </p:nvGrpSpPr>
          <p:grpSpPr>
            <a:xfrm>
              <a:off x="3230417" y="3103734"/>
              <a:ext cx="282982" cy="280332"/>
              <a:chOff x="2605700" y="3152850"/>
              <a:chExt cx="594125" cy="616250"/>
            </a:xfrm>
          </p:grpSpPr>
          <p:sp>
            <p:nvSpPr>
              <p:cNvPr id="1809" name="Google Shape;1809;p6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810" name="Google Shape;1810;p6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811" name="Google Shape;1811;p62"/>
            <p:cNvGrpSpPr/>
            <p:nvPr/>
          </p:nvGrpSpPr>
          <p:grpSpPr>
            <a:xfrm>
              <a:off x="3265985" y="3226989"/>
              <a:ext cx="87151" cy="346202"/>
              <a:chOff x="2680375" y="3423800"/>
              <a:chExt cx="182975" cy="761050"/>
            </a:xfrm>
          </p:grpSpPr>
          <p:sp>
            <p:nvSpPr>
              <p:cNvPr id="1812" name="Google Shape;1812;p6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813" name="Google Shape;1813;p6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 name="Google Shape;1814;p62"/>
            <p:cNvGrpSpPr/>
            <p:nvPr/>
          </p:nvGrpSpPr>
          <p:grpSpPr>
            <a:xfrm>
              <a:off x="3855466" y="3289811"/>
              <a:ext cx="112514" cy="94210"/>
              <a:chOff x="3918000" y="3561900"/>
              <a:chExt cx="236225" cy="207100"/>
            </a:xfrm>
          </p:grpSpPr>
          <p:sp>
            <p:nvSpPr>
              <p:cNvPr id="1815" name="Google Shape;1815;p6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816" name="Google Shape;1816;p6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7" name="Google Shape;1817;p6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820" name="Google Shape;1820;p62"/>
            <p:cNvGrpSpPr/>
            <p:nvPr/>
          </p:nvGrpSpPr>
          <p:grpSpPr>
            <a:xfrm>
              <a:off x="2905224" y="2311071"/>
              <a:ext cx="596721" cy="528992"/>
              <a:chOff x="1922950" y="1410350"/>
              <a:chExt cx="1252825" cy="1162875"/>
            </a:xfrm>
          </p:grpSpPr>
          <p:sp>
            <p:nvSpPr>
              <p:cNvPr id="1821" name="Google Shape;1821;p6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837" name="Google Shape;1837;p6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57" name="Google Shape;1857;p6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58" name="Google Shape;1858;p6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9" name="Google Shape;1859;p62"/>
            <p:cNvGrpSpPr/>
            <p:nvPr/>
          </p:nvGrpSpPr>
          <p:grpSpPr>
            <a:xfrm>
              <a:off x="3280929" y="3294542"/>
              <a:ext cx="109894" cy="272224"/>
              <a:chOff x="2711750" y="3572300"/>
              <a:chExt cx="230725" cy="598425"/>
            </a:xfrm>
          </p:grpSpPr>
          <p:sp>
            <p:nvSpPr>
              <p:cNvPr id="1860" name="Google Shape;1860;p6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2" name="Google Shape;1862;p6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3" name="Google Shape;1863;p62"/>
            <p:cNvGrpSpPr/>
            <p:nvPr/>
          </p:nvGrpSpPr>
          <p:grpSpPr>
            <a:xfrm>
              <a:off x="3790439" y="2408636"/>
              <a:ext cx="73017" cy="75684"/>
              <a:chOff x="3781475" y="1624825"/>
              <a:chExt cx="153300" cy="166375"/>
            </a:xfrm>
          </p:grpSpPr>
          <p:sp>
            <p:nvSpPr>
              <p:cNvPr id="1864" name="Google Shape;1864;p6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8" name="Google Shape;1868;p6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5" name="Google Shape;1875;p62"/>
            <p:cNvGrpSpPr/>
            <p:nvPr/>
          </p:nvGrpSpPr>
          <p:grpSpPr>
            <a:xfrm>
              <a:off x="4403342" y="3107749"/>
              <a:ext cx="316680" cy="101374"/>
              <a:chOff x="5068275" y="3161675"/>
              <a:chExt cx="664875" cy="222850"/>
            </a:xfrm>
          </p:grpSpPr>
          <p:sp>
            <p:nvSpPr>
              <p:cNvPr id="1876" name="Google Shape;1876;p6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0" name="Google Shape;1880;p6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9" name="Google Shape;1909;p62"/>
            <p:cNvGrpSpPr/>
            <p:nvPr/>
          </p:nvGrpSpPr>
          <p:grpSpPr>
            <a:xfrm>
              <a:off x="3697513" y="2707266"/>
              <a:ext cx="59549" cy="79733"/>
              <a:chOff x="3586375" y="2281300"/>
              <a:chExt cx="125025" cy="175275"/>
            </a:xfrm>
          </p:grpSpPr>
          <p:sp>
            <p:nvSpPr>
              <p:cNvPr id="1910" name="Google Shape;1910;p6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2" name="Google Shape;1912;p6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3" name="Google Shape;1913;p62"/>
            <p:cNvGrpSpPr/>
            <p:nvPr/>
          </p:nvGrpSpPr>
          <p:grpSpPr>
            <a:xfrm>
              <a:off x="4513224" y="3221724"/>
              <a:ext cx="274563" cy="280321"/>
              <a:chOff x="5298975" y="3412225"/>
              <a:chExt cx="576450" cy="616225"/>
            </a:xfrm>
          </p:grpSpPr>
          <p:sp>
            <p:nvSpPr>
              <p:cNvPr id="1914" name="Google Shape;1914;p6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15" name="Google Shape;1915;p6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 name="Google Shape;1916;p62"/>
            <p:cNvGrpSpPr/>
            <p:nvPr/>
          </p:nvGrpSpPr>
          <p:grpSpPr>
            <a:xfrm>
              <a:off x="4824403" y="3421846"/>
              <a:ext cx="110132" cy="130647"/>
              <a:chOff x="5952300" y="3852150"/>
              <a:chExt cx="231225" cy="287200"/>
            </a:xfrm>
          </p:grpSpPr>
          <p:sp>
            <p:nvSpPr>
              <p:cNvPr id="1917" name="Google Shape;1917;p6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9" name="Google Shape;1919;p6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7" name="Google Shape;1927;p62"/>
            <p:cNvGrpSpPr/>
            <p:nvPr/>
          </p:nvGrpSpPr>
          <p:grpSpPr>
            <a:xfrm>
              <a:off x="4295710" y="3079670"/>
              <a:ext cx="14968" cy="27135"/>
              <a:chOff x="4842300" y="3099950"/>
              <a:chExt cx="31425" cy="59650"/>
            </a:xfrm>
          </p:grpSpPr>
          <p:sp>
            <p:nvSpPr>
              <p:cNvPr id="1928" name="Google Shape;1928;p6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2" name="Google Shape;1932;p6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0" name="Google Shape;1940;p62"/>
            <p:cNvGrpSpPr/>
            <p:nvPr/>
          </p:nvGrpSpPr>
          <p:grpSpPr>
            <a:xfrm>
              <a:off x="3831056" y="2816010"/>
              <a:ext cx="37378" cy="27612"/>
              <a:chOff x="3866750" y="2520350"/>
              <a:chExt cx="78475" cy="60700"/>
            </a:xfrm>
          </p:grpSpPr>
          <p:sp>
            <p:nvSpPr>
              <p:cNvPr id="1941" name="Google Shape;1941;p6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5" name="Google Shape;1945;p6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62" name="Google Shape;1962;p6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974" name="Google Shape;1974;p6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7" name="Google Shape;1987;p62"/>
            <p:cNvGrpSpPr/>
            <p:nvPr/>
          </p:nvGrpSpPr>
          <p:grpSpPr>
            <a:xfrm>
              <a:off x="3632736" y="3051591"/>
              <a:ext cx="63288" cy="45217"/>
              <a:chOff x="3450375" y="3038225"/>
              <a:chExt cx="132875" cy="99400"/>
            </a:xfrm>
          </p:grpSpPr>
          <p:sp>
            <p:nvSpPr>
              <p:cNvPr id="1988" name="Google Shape;1988;p6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0" name="Google Shape;1990;p6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999" name="Google Shape;1999;p6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009" name="Google Shape;2009;p6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015" name="Google Shape;2015;p6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 name="Google Shape;2025;p62"/>
          <p:cNvGrpSpPr/>
          <p:nvPr/>
        </p:nvGrpSpPr>
        <p:grpSpPr>
          <a:xfrm>
            <a:off x="719116" y="2850945"/>
            <a:ext cx="2622876" cy="1333540"/>
            <a:chOff x="238125" y="1038125"/>
            <a:chExt cx="7146800" cy="3633625"/>
          </a:xfrm>
        </p:grpSpPr>
        <p:sp>
          <p:nvSpPr>
            <p:cNvPr id="2026" name="Google Shape;2026;p6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8" name="Google Shape;3598;p62"/>
          <p:cNvGrpSpPr/>
          <p:nvPr/>
        </p:nvGrpSpPr>
        <p:grpSpPr>
          <a:xfrm>
            <a:off x="5834044" y="993055"/>
            <a:ext cx="2590840" cy="1380235"/>
            <a:chOff x="233350" y="949250"/>
            <a:chExt cx="7137300" cy="3802300"/>
          </a:xfrm>
        </p:grpSpPr>
        <p:sp>
          <p:nvSpPr>
            <p:cNvPr id="3599" name="Google Shape;3599;p6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0" name="Google Shape;3650;p62"/>
          <p:cNvGrpSpPr/>
          <p:nvPr/>
        </p:nvGrpSpPr>
        <p:grpSpPr>
          <a:xfrm>
            <a:off x="7648473" y="3037828"/>
            <a:ext cx="104231" cy="320340"/>
            <a:chOff x="7564426" y="3224343"/>
            <a:chExt cx="119985" cy="368801"/>
          </a:xfrm>
        </p:grpSpPr>
        <p:sp>
          <p:nvSpPr>
            <p:cNvPr id="3651" name="Google Shape;3651;p6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3" name="Google Shape;3653;p62"/>
          <p:cNvGrpSpPr/>
          <p:nvPr/>
        </p:nvGrpSpPr>
        <p:grpSpPr>
          <a:xfrm>
            <a:off x="7347962" y="3031929"/>
            <a:ext cx="189489" cy="332132"/>
            <a:chOff x="8370831" y="3202002"/>
            <a:chExt cx="218129" cy="382376"/>
          </a:xfrm>
        </p:grpSpPr>
        <p:sp>
          <p:nvSpPr>
            <p:cNvPr id="3654" name="Google Shape;3654;p6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6" name="Google Shape;3656;p62"/>
          <p:cNvGrpSpPr/>
          <p:nvPr/>
        </p:nvGrpSpPr>
        <p:grpSpPr>
          <a:xfrm>
            <a:off x="8071351" y="3443061"/>
            <a:ext cx="309429" cy="267000"/>
            <a:chOff x="6742064" y="3750480"/>
            <a:chExt cx="399315" cy="344560"/>
          </a:xfrm>
        </p:grpSpPr>
        <p:sp>
          <p:nvSpPr>
            <p:cNvPr id="3657" name="Google Shape;3657;p6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9" name="Google Shape;3659;p62"/>
          <p:cNvGrpSpPr/>
          <p:nvPr/>
        </p:nvGrpSpPr>
        <p:grpSpPr>
          <a:xfrm>
            <a:off x="7610370" y="3794109"/>
            <a:ext cx="180437" cy="281608"/>
            <a:chOff x="7248525" y="3739696"/>
            <a:chExt cx="230531" cy="359790"/>
          </a:xfrm>
        </p:grpSpPr>
        <p:sp>
          <p:nvSpPr>
            <p:cNvPr id="3660" name="Google Shape;3660;p6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2" name="Google Shape;3662;p62"/>
          <p:cNvGrpSpPr/>
          <p:nvPr/>
        </p:nvGrpSpPr>
        <p:grpSpPr>
          <a:xfrm>
            <a:off x="7856289" y="3437333"/>
            <a:ext cx="162896" cy="278710"/>
            <a:chOff x="7601242" y="3729267"/>
            <a:chExt cx="222566" cy="380803"/>
          </a:xfrm>
        </p:grpSpPr>
        <p:sp>
          <p:nvSpPr>
            <p:cNvPr id="3663" name="Google Shape;3663;p6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5" name="Google Shape;3665;p62"/>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6" name="Google Shape;3666;p62"/>
          <p:cNvGrpSpPr/>
          <p:nvPr/>
        </p:nvGrpSpPr>
        <p:grpSpPr>
          <a:xfrm>
            <a:off x="7345935" y="3438473"/>
            <a:ext cx="193543" cy="275990"/>
            <a:chOff x="8304647" y="3738687"/>
            <a:chExt cx="225076" cy="320956"/>
          </a:xfrm>
        </p:grpSpPr>
        <p:sp>
          <p:nvSpPr>
            <p:cNvPr id="3667" name="Google Shape;3667;p6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0" name="Google Shape;3670;p62"/>
          <p:cNvGrpSpPr/>
          <p:nvPr/>
        </p:nvGrpSpPr>
        <p:grpSpPr>
          <a:xfrm>
            <a:off x="7618427" y="3438473"/>
            <a:ext cx="178492" cy="275990"/>
            <a:chOff x="8615101" y="3738687"/>
            <a:chExt cx="207573" cy="320956"/>
          </a:xfrm>
        </p:grpSpPr>
        <p:sp>
          <p:nvSpPr>
            <p:cNvPr id="3671" name="Google Shape;3671;p6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74" name="Google Shape;3674;p62"/>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5" name="Google Shape;3675;p62"/>
          <p:cNvGrpSpPr/>
          <p:nvPr/>
        </p:nvGrpSpPr>
        <p:grpSpPr>
          <a:xfrm>
            <a:off x="6013132" y="3559961"/>
            <a:ext cx="557671" cy="511283"/>
            <a:chOff x="6015419" y="3716859"/>
            <a:chExt cx="557671" cy="511283"/>
          </a:xfrm>
        </p:grpSpPr>
        <p:sp>
          <p:nvSpPr>
            <p:cNvPr id="3676" name="Google Shape;3676;p6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7" name="Google Shape;3677;p62"/>
            <p:cNvGrpSpPr/>
            <p:nvPr/>
          </p:nvGrpSpPr>
          <p:grpSpPr>
            <a:xfrm>
              <a:off x="6036094" y="3716980"/>
              <a:ext cx="529860" cy="510468"/>
              <a:chOff x="6036094" y="3716980"/>
              <a:chExt cx="529860" cy="510468"/>
            </a:xfrm>
          </p:grpSpPr>
          <p:sp>
            <p:nvSpPr>
              <p:cNvPr id="3678" name="Google Shape;3678;p6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88" name="Google Shape;3688;p62"/>
          <p:cNvGrpSpPr/>
          <p:nvPr/>
        </p:nvGrpSpPr>
        <p:grpSpPr>
          <a:xfrm>
            <a:off x="6642017" y="2916730"/>
            <a:ext cx="576302" cy="511871"/>
            <a:chOff x="6644304" y="3073628"/>
            <a:chExt cx="576302" cy="511871"/>
          </a:xfrm>
        </p:grpSpPr>
        <p:sp>
          <p:nvSpPr>
            <p:cNvPr id="3689" name="Google Shape;3689;p6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0" name="Google Shape;3690;p62"/>
            <p:cNvGrpSpPr/>
            <p:nvPr/>
          </p:nvGrpSpPr>
          <p:grpSpPr>
            <a:xfrm>
              <a:off x="6712169" y="3085440"/>
              <a:ext cx="481622" cy="494913"/>
              <a:chOff x="6712169" y="3085440"/>
              <a:chExt cx="481622" cy="494913"/>
            </a:xfrm>
          </p:grpSpPr>
          <p:sp>
            <p:nvSpPr>
              <p:cNvPr id="3691" name="Google Shape;3691;p6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6" name="Google Shape;3696;p6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9" name="Google Shape;3699;p62"/>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0" name="Google Shape;3700;p62"/>
          <p:cNvGrpSpPr/>
          <p:nvPr/>
        </p:nvGrpSpPr>
        <p:grpSpPr>
          <a:xfrm>
            <a:off x="6649868" y="3559725"/>
            <a:ext cx="560631" cy="511352"/>
            <a:chOff x="6652154" y="3716623"/>
            <a:chExt cx="560631" cy="511352"/>
          </a:xfrm>
        </p:grpSpPr>
        <p:sp>
          <p:nvSpPr>
            <p:cNvPr id="3701" name="Google Shape;3701;p6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2" name="Google Shape;3702;p62"/>
            <p:cNvGrpSpPr/>
            <p:nvPr/>
          </p:nvGrpSpPr>
          <p:grpSpPr>
            <a:xfrm>
              <a:off x="6669657" y="3716715"/>
              <a:ext cx="466779" cy="464290"/>
              <a:chOff x="6669657" y="3716715"/>
              <a:chExt cx="466779" cy="464290"/>
            </a:xfrm>
          </p:grpSpPr>
          <p:sp>
            <p:nvSpPr>
              <p:cNvPr id="3703" name="Google Shape;3703;p6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16" name="Google Shape;3716;p62"/>
          <p:cNvGrpSpPr/>
          <p:nvPr/>
        </p:nvGrpSpPr>
        <p:grpSpPr>
          <a:xfrm>
            <a:off x="7843959" y="3841134"/>
            <a:ext cx="187557" cy="187557"/>
            <a:chOff x="8565775" y="671075"/>
            <a:chExt cx="441000" cy="441000"/>
          </a:xfrm>
        </p:grpSpPr>
        <p:sp>
          <p:nvSpPr>
            <p:cNvPr id="3717" name="Google Shape;3717;p6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9" name="Google Shape;3719;p62"/>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2"/>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1" name="Google Shape;3721;p62"/>
          <p:cNvGrpSpPr/>
          <p:nvPr/>
        </p:nvGrpSpPr>
        <p:grpSpPr>
          <a:xfrm>
            <a:off x="5997814" y="2919352"/>
            <a:ext cx="587871" cy="512373"/>
            <a:chOff x="6000100" y="3076250"/>
            <a:chExt cx="587871" cy="512373"/>
          </a:xfrm>
        </p:grpSpPr>
        <p:sp>
          <p:nvSpPr>
            <p:cNvPr id="3722" name="Google Shape;3722;p6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3" name="Google Shape;3723;p62"/>
            <p:cNvGrpSpPr/>
            <p:nvPr/>
          </p:nvGrpSpPr>
          <p:grpSpPr>
            <a:xfrm>
              <a:off x="6031360" y="3076713"/>
              <a:ext cx="539107" cy="480965"/>
              <a:chOff x="6031360" y="3076713"/>
              <a:chExt cx="539107" cy="480965"/>
            </a:xfrm>
          </p:grpSpPr>
          <p:sp>
            <p:nvSpPr>
              <p:cNvPr id="3724" name="Google Shape;3724;p6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1" name="Google Shape;3731;p62"/>
          <p:cNvGrpSpPr/>
          <p:nvPr/>
        </p:nvGrpSpPr>
        <p:grpSpPr>
          <a:xfrm>
            <a:off x="3369305" y="938716"/>
            <a:ext cx="2310381" cy="1488888"/>
            <a:chOff x="229225" y="549050"/>
            <a:chExt cx="7161750" cy="4615275"/>
          </a:xfrm>
        </p:grpSpPr>
        <p:sp>
          <p:nvSpPr>
            <p:cNvPr id="3732" name="Google Shape;3732;p6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62"/>
          <p:cNvGrpSpPr/>
          <p:nvPr/>
        </p:nvGrpSpPr>
        <p:grpSpPr>
          <a:xfrm>
            <a:off x="3514723" y="2830563"/>
            <a:ext cx="2310282" cy="1374222"/>
            <a:chOff x="238125" y="732525"/>
            <a:chExt cx="7130500" cy="4241425"/>
          </a:xfrm>
        </p:grpSpPr>
        <p:sp>
          <p:nvSpPr>
            <p:cNvPr id="3850" name="Google Shape;3850;p6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6"/>
          <p:cNvSpPr txBox="1"/>
          <p:nvPr>
            <p:ph type="title"/>
          </p:nvPr>
        </p:nvSpPr>
        <p:spPr>
          <a:xfrm>
            <a:off x="713225" y="2455800"/>
            <a:ext cx="4784400" cy="1366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What are</a:t>
            </a:r>
            <a:endParaRPr/>
          </a:p>
          <a:p>
            <a:pPr indent="0" lvl="0" marL="0" rtl="0" algn="l">
              <a:spcBef>
                <a:spcPts val="0"/>
              </a:spcBef>
              <a:spcAft>
                <a:spcPts val="0"/>
              </a:spcAft>
              <a:buNone/>
            </a:pPr>
            <a:r>
              <a:rPr lang="en">
                <a:highlight>
                  <a:schemeClr val="dk2"/>
                </a:highlight>
              </a:rPr>
              <a:t>punctuation marks?</a:t>
            </a:r>
            <a:endParaRPr>
              <a:highlight>
                <a:schemeClr val="dk2"/>
              </a:highlight>
            </a:endParaRPr>
          </a:p>
        </p:txBody>
      </p:sp>
      <p:sp>
        <p:nvSpPr>
          <p:cNvPr id="229" name="Google Shape;229;p36"/>
          <p:cNvSpPr txBox="1"/>
          <p:nvPr>
            <p:ph idx="2" type="title"/>
          </p:nvPr>
        </p:nvSpPr>
        <p:spPr>
          <a:xfrm>
            <a:off x="713224" y="1320900"/>
            <a:ext cx="1098600" cy="1134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30" name="Google Shape;230;p36"/>
          <p:cNvSpPr/>
          <p:nvPr/>
        </p:nvSpPr>
        <p:spPr>
          <a:xfrm flipH="1" rot="10800000">
            <a:off x="5317219" y="53950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6"/>
          <p:cNvSpPr/>
          <p:nvPr/>
        </p:nvSpPr>
        <p:spPr>
          <a:xfrm flipH="1" rot="10800000">
            <a:off x="7379875" y="53950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6"/>
          <p:cNvSpPr/>
          <p:nvPr/>
        </p:nvSpPr>
        <p:spPr>
          <a:xfrm flipH="1" rot="10800000">
            <a:off x="6348547" y="1570809"/>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6"/>
          <p:cNvSpPr/>
          <p:nvPr/>
        </p:nvSpPr>
        <p:spPr>
          <a:xfrm flipH="1" rot="10800000">
            <a:off x="7379875" y="1570809"/>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6"/>
          <p:cNvSpPr/>
          <p:nvPr/>
        </p:nvSpPr>
        <p:spPr>
          <a:xfrm flipH="1" rot="10800000">
            <a:off x="7379875" y="2602150"/>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6"/>
          <p:cNvSpPr/>
          <p:nvPr/>
        </p:nvSpPr>
        <p:spPr>
          <a:xfrm flipH="1" rot="10800000">
            <a:off x="6348547" y="539506"/>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 name="Google Shape;236;p36"/>
          <p:cNvGrpSpPr/>
          <p:nvPr/>
        </p:nvGrpSpPr>
        <p:grpSpPr>
          <a:xfrm flipH="1" rot="10800000">
            <a:off x="4466872" y="719406"/>
            <a:ext cx="691100" cy="691100"/>
            <a:chOff x="2131850" y="2329250"/>
            <a:chExt cx="691100" cy="691100"/>
          </a:xfrm>
        </p:grpSpPr>
        <p:sp>
          <p:nvSpPr>
            <p:cNvPr id="237" name="Google Shape;237;p36"/>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6"/>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36"/>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36"/>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6"/>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6"/>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36"/>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36"/>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6"/>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 name="Google Shape;246;p36"/>
          <p:cNvGrpSpPr/>
          <p:nvPr/>
        </p:nvGrpSpPr>
        <p:grpSpPr>
          <a:xfrm flipH="1" rot="10800000">
            <a:off x="5527494" y="749781"/>
            <a:ext cx="630350" cy="630350"/>
            <a:chOff x="3341950" y="858600"/>
            <a:chExt cx="630350" cy="630350"/>
          </a:xfrm>
        </p:grpSpPr>
        <p:sp>
          <p:nvSpPr>
            <p:cNvPr id="247" name="Google Shape;247;p36"/>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36"/>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6"/>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6"/>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6"/>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6"/>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6"/>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36"/>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 name="Google Shape;255;p36"/>
          <p:cNvGrpSpPr/>
          <p:nvPr/>
        </p:nvGrpSpPr>
        <p:grpSpPr>
          <a:xfrm flipH="1" rot="10800000">
            <a:off x="7519000" y="686381"/>
            <a:ext cx="772650" cy="757150"/>
            <a:chOff x="4805650" y="3629850"/>
            <a:chExt cx="772650" cy="757150"/>
          </a:xfrm>
        </p:grpSpPr>
        <p:sp>
          <p:nvSpPr>
            <p:cNvPr id="256" name="Google Shape;256;p36"/>
            <p:cNvSpPr/>
            <p:nvPr/>
          </p:nvSpPr>
          <p:spPr>
            <a:xfrm>
              <a:off x="5449450" y="3629850"/>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3" y="3784"/>
                    <a:pt x="1076" y="3165"/>
                    <a:pt x="1076" y="2431"/>
                  </a:cubicBezTo>
                  <a:cubicBezTo>
                    <a:pt x="1076" y="1697"/>
                    <a:pt x="1663" y="1110"/>
                    <a:pt x="2414" y="1093"/>
                  </a:cubicBezTo>
                  <a:close/>
                  <a:moveTo>
                    <a:pt x="2414" y="1"/>
                  </a:moveTo>
                  <a:cubicBezTo>
                    <a:pt x="1076" y="1"/>
                    <a:pt x="0" y="1093"/>
                    <a:pt x="0" y="2431"/>
                  </a:cubicBezTo>
                  <a:cubicBezTo>
                    <a:pt x="0" y="3784"/>
                    <a:pt x="1076" y="4861"/>
                    <a:pt x="2414" y="4861"/>
                  </a:cubicBezTo>
                  <a:cubicBezTo>
                    <a:pt x="3767" y="4861"/>
                    <a:pt x="4844" y="3784"/>
                    <a:pt x="4844" y="2431"/>
                  </a:cubicBezTo>
                  <a:cubicBezTo>
                    <a:pt x="4844" y="1093"/>
                    <a:pt x="3767" y="1"/>
                    <a:pt x="24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6"/>
            <p:cNvSpPr/>
            <p:nvPr/>
          </p:nvSpPr>
          <p:spPr>
            <a:xfrm>
              <a:off x="5234575" y="3629850"/>
              <a:ext cx="121525" cy="121525"/>
            </a:xfrm>
            <a:custGeom>
              <a:rect b="b" l="l" r="r" t="t"/>
              <a:pathLst>
                <a:path extrusionOk="0" h="4861" w="4861">
                  <a:moveTo>
                    <a:pt x="2430" y="1093"/>
                  </a:moveTo>
                  <a:cubicBezTo>
                    <a:pt x="3181" y="1093"/>
                    <a:pt x="3784" y="1697"/>
                    <a:pt x="3784" y="2431"/>
                  </a:cubicBezTo>
                  <a:cubicBezTo>
                    <a:pt x="3784" y="3181"/>
                    <a:pt x="3164" y="3784"/>
                    <a:pt x="2430" y="3784"/>
                  </a:cubicBezTo>
                  <a:cubicBezTo>
                    <a:pt x="1680" y="3784"/>
                    <a:pt x="1093" y="3165"/>
                    <a:pt x="1093" y="2431"/>
                  </a:cubicBezTo>
                  <a:cubicBezTo>
                    <a:pt x="1093" y="1697"/>
                    <a:pt x="1696" y="1110"/>
                    <a:pt x="2430" y="1093"/>
                  </a:cubicBezTo>
                  <a:close/>
                  <a:moveTo>
                    <a:pt x="2430" y="1"/>
                  </a:moveTo>
                  <a:cubicBezTo>
                    <a:pt x="1093" y="1"/>
                    <a:pt x="0" y="1093"/>
                    <a:pt x="0" y="2431"/>
                  </a:cubicBezTo>
                  <a:cubicBezTo>
                    <a:pt x="0" y="3784"/>
                    <a:pt x="1093" y="4861"/>
                    <a:pt x="2430" y="4861"/>
                  </a:cubicBezTo>
                  <a:cubicBezTo>
                    <a:pt x="3784" y="4861"/>
                    <a:pt x="4860" y="3784"/>
                    <a:pt x="4860" y="2431"/>
                  </a:cubicBezTo>
                  <a:cubicBezTo>
                    <a:pt x="4860" y="1093"/>
                    <a:pt x="3784" y="1"/>
                    <a:pt x="2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6"/>
            <p:cNvSpPr/>
            <p:nvPr/>
          </p:nvSpPr>
          <p:spPr>
            <a:xfrm>
              <a:off x="5020125" y="3629850"/>
              <a:ext cx="121100" cy="121525"/>
            </a:xfrm>
            <a:custGeom>
              <a:rect b="b" l="l" r="r" t="t"/>
              <a:pathLst>
                <a:path extrusionOk="0" h="4861" w="4844">
                  <a:moveTo>
                    <a:pt x="2430" y="1093"/>
                  </a:moveTo>
                  <a:cubicBezTo>
                    <a:pt x="3180" y="1093"/>
                    <a:pt x="3767" y="1697"/>
                    <a:pt x="3767" y="2431"/>
                  </a:cubicBezTo>
                  <a:cubicBezTo>
                    <a:pt x="3767" y="3181"/>
                    <a:pt x="3164" y="3784"/>
                    <a:pt x="2430" y="3784"/>
                  </a:cubicBezTo>
                  <a:cubicBezTo>
                    <a:pt x="1680" y="3784"/>
                    <a:pt x="1076" y="3165"/>
                    <a:pt x="1076" y="2431"/>
                  </a:cubicBezTo>
                  <a:cubicBezTo>
                    <a:pt x="1076" y="1697"/>
                    <a:pt x="1696" y="1110"/>
                    <a:pt x="2430" y="1093"/>
                  </a:cubicBezTo>
                  <a:close/>
                  <a:moveTo>
                    <a:pt x="2430" y="1"/>
                  </a:moveTo>
                  <a:cubicBezTo>
                    <a:pt x="1076" y="1"/>
                    <a:pt x="0" y="1093"/>
                    <a:pt x="0" y="2431"/>
                  </a:cubicBezTo>
                  <a:cubicBezTo>
                    <a:pt x="0" y="3784"/>
                    <a:pt x="1076" y="4861"/>
                    <a:pt x="2430" y="4861"/>
                  </a:cubicBezTo>
                  <a:cubicBezTo>
                    <a:pt x="3767" y="4861"/>
                    <a:pt x="4844" y="3784"/>
                    <a:pt x="4844" y="2431"/>
                  </a:cubicBezTo>
                  <a:cubicBezTo>
                    <a:pt x="4844" y="1093"/>
                    <a:pt x="3767" y="1"/>
                    <a:pt x="2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6"/>
            <p:cNvSpPr/>
            <p:nvPr/>
          </p:nvSpPr>
          <p:spPr>
            <a:xfrm>
              <a:off x="4805650" y="3629850"/>
              <a:ext cx="121125" cy="121525"/>
            </a:xfrm>
            <a:custGeom>
              <a:rect b="b" l="l" r="r" t="t"/>
              <a:pathLst>
                <a:path extrusionOk="0" h="4861" w="4845">
                  <a:moveTo>
                    <a:pt x="2431" y="1093"/>
                  </a:moveTo>
                  <a:cubicBezTo>
                    <a:pt x="3181" y="1093"/>
                    <a:pt x="3768" y="1697"/>
                    <a:pt x="3768" y="2431"/>
                  </a:cubicBezTo>
                  <a:cubicBezTo>
                    <a:pt x="3768" y="3181"/>
                    <a:pt x="3165" y="3784"/>
                    <a:pt x="2431" y="3784"/>
                  </a:cubicBezTo>
                  <a:cubicBezTo>
                    <a:pt x="1664" y="3784"/>
                    <a:pt x="1077" y="3165"/>
                    <a:pt x="1077" y="2431"/>
                  </a:cubicBezTo>
                  <a:cubicBezTo>
                    <a:pt x="1077" y="1697"/>
                    <a:pt x="1697" y="1110"/>
                    <a:pt x="2431" y="1093"/>
                  </a:cubicBezTo>
                  <a:close/>
                  <a:moveTo>
                    <a:pt x="2431" y="1"/>
                  </a:moveTo>
                  <a:cubicBezTo>
                    <a:pt x="1077" y="1"/>
                    <a:pt x="1" y="1093"/>
                    <a:pt x="1" y="2431"/>
                  </a:cubicBezTo>
                  <a:cubicBezTo>
                    <a:pt x="1" y="3784"/>
                    <a:pt x="1077" y="4861"/>
                    <a:pt x="2431" y="4861"/>
                  </a:cubicBezTo>
                  <a:cubicBezTo>
                    <a:pt x="3768" y="4861"/>
                    <a:pt x="4844" y="3784"/>
                    <a:pt x="4844" y="2431"/>
                  </a:cubicBezTo>
                  <a:cubicBezTo>
                    <a:pt x="4844" y="1093"/>
                    <a:pt x="3768" y="1"/>
                    <a:pt x="24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6"/>
            <p:cNvSpPr/>
            <p:nvPr/>
          </p:nvSpPr>
          <p:spPr>
            <a:xfrm>
              <a:off x="5451875" y="3841875"/>
              <a:ext cx="121125" cy="121525"/>
            </a:xfrm>
            <a:custGeom>
              <a:rect b="b" l="l" r="r" t="t"/>
              <a:pathLst>
                <a:path extrusionOk="0" h="4861" w="4845">
                  <a:moveTo>
                    <a:pt x="2431" y="1093"/>
                  </a:moveTo>
                  <a:cubicBezTo>
                    <a:pt x="3181" y="1093"/>
                    <a:pt x="3768" y="1696"/>
                    <a:pt x="3768" y="2430"/>
                  </a:cubicBezTo>
                  <a:cubicBezTo>
                    <a:pt x="3768" y="3180"/>
                    <a:pt x="3165" y="3784"/>
                    <a:pt x="2431" y="3784"/>
                  </a:cubicBezTo>
                  <a:cubicBezTo>
                    <a:pt x="1664" y="3784"/>
                    <a:pt x="1077" y="3164"/>
                    <a:pt x="1077" y="2430"/>
                  </a:cubicBezTo>
                  <a:cubicBezTo>
                    <a:pt x="1077" y="1696"/>
                    <a:pt x="1697" y="1093"/>
                    <a:pt x="2431" y="1093"/>
                  </a:cubicBezTo>
                  <a:close/>
                  <a:moveTo>
                    <a:pt x="2431" y="0"/>
                  </a:moveTo>
                  <a:cubicBezTo>
                    <a:pt x="1077" y="0"/>
                    <a:pt x="1" y="1093"/>
                    <a:pt x="1" y="2430"/>
                  </a:cubicBezTo>
                  <a:cubicBezTo>
                    <a:pt x="1" y="3784"/>
                    <a:pt x="1077" y="4860"/>
                    <a:pt x="2431" y="4860"/>
                  </a:cubicBezTo>
                  <a:cubicBezTo>
                    <a:pt x="3768" y="4860"/>
                    <a:pt x="4845" y="3784"/>
                    <a:pt x="4845" y="2430"/>
                  </a:cubicBezTo>
                  <a:cubicBezTo>
                    <a:pt x="4845" y="1093"/>
                    <a:pt x="3768" y="0"/>
                    <a:pt x="24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6"/>
            <p:cNvSpPr/>
            <p:nvPr/>
          </p:nvSpPr>
          <p:spPr>
            <a:xfrm>
              <a:off x="5237425" y="3841875"/>
              <a:ext cx="121125" cy="121525"/>
            </a:xfrm>
            <a:custGeom>
              <a:rect b="b" l="l" r="r" t="t"/>
              <a:pathLst>
                <a:path extrusionOk="0" h="4861" w="4845">
                  <a:moveTo>
                    <a:pt x="2414" y="1093"/>
                  </a:moveTo>
                  <a:cubicBezTo>
                    <a:pt x="3181" y="1093"/>
                    <a:pt x="3768" y="1696"/>
                    <a:pt x="3768" y="2430"/>
                  </a:cubicBezTo>
                  <a:cubicBezTo>
                    <a:pt x="3768" y="3180"/>
                    <a:pt x="3148" y="3784"/>
                    <a:pt x="2414" y="3784"/>
                  </a:cubicBezTo>
                  <a:cubicBezTo>
                    <a:pt x="1664" y="3784"/>
                    <a:pt x="1077" y="3164"/>
                    <a:pt x="1077" y="2430"/>
                  </a:cubicBezTo>
                  <a:cubicBezTo>
                    <a:pt x="1077" y="1696"/>
                    <a:pt x="1680" y="1093"/>
                    <a:pt x="2414" y="1093"/>
                  </a:cubicBezTo>
                  <a:close/>
                  <a:moveTo>
                    <a:pt x="2414" y="0"/>
                  </a:moveTo>
                  <a:cubicBezTo>
                    <a:pt x="1077" y="0"/>
                    <a:pt x="1" y="1093"/>
                    <a:pt x="1" y="2430"/>
                  </a:cubicBezTo>
                  <a:cubicBezTo>
                    <a:pt x="1" y="3784"/>
                    <a:pt x="1077" y="4860"/>
                    <a:pt x="2414" y="4860"/>
                  </a:cubicBezTo>
                  <a:cubicBezTo>
                    <a:pt x="3768" y="4860"/>
                    <a:pt x="4844" y="3784"/>
                    <a:pt x="4844" y="2430"/>
                  </a:cubicBezTo>
                  <a:cubicBezTo>
                    <a:pt x="4844" y="1093"/>
                    <a:pt x="3768" y="0"/>
                    <a:pt x="24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6"/>
            <p:cNvSpPr/>
            <p:nvPr/>
          </p:nvSpPr>
          <p:spPr>
            <a:xfrm>
              <a:off x="5022550" y="3841875"/>
              <a:ext cx="121525" cy="121525"/>
            </a:xfrm>
            <a:custGeom>
              <a:rect b="b" l="l" r="r" t="t"/>
              <a:pathLst>
                <a:path extrusionOk="0" h="4861" w="4861">
                  <a:moveTo>
                    <a:pt x="2431" y="1093"/>
                  </a:moveTo>
                  <a:cubicBezTo>
                    <a:pt x="3181" y="1093"/>
                    <a:pt x="3784" y="1696"/>
                    <a:pt x="3784" y="2430"/>
                  </a:cubicBezTo>
                  <a:cubicBezTo>
                    <a:pt x="3784" y="3180"/>
                    <a:pt x="3165" y="3784"/>
                    <a:pt x="2431" y="3784"/>
                  </a:cubicBezTo>
                  <a:cubicBezTo>
                    <a:pt x="1681" y="3784"/>
                    <a:pt x="1094" y="3164"/>
                    <a:pt x="1094" y="2430"/>
                  </a:cubicBezTo>
                  <a:cubicBezTo>
                    <a:pt x="1094" y="1696"/>
                    <a:pt x="1697" y="1093"/>
                    <a:pt x="2431" y="1093"/>
                  </a:cubicBezTo>
                  <a:close/>
                  <a:moveTo>
                    <a:pt x="2431" y="0"/>
                  </a:moveTo>
                  <a:cubicBezTo>
                    <a:pt x="1077" y="0"/>
                    <a:pt x="1" y="1093"/>
                    <a:pt x="1" y="2430"/>
                  </a:cubicBezTo>
                  <a:cubicBezTo>
                    <a:pt x="1" y="3784"/>
                    <a:pt x="1094" y="4860"/>
                    <a:pt x="2431" y="4860"/>
                  </a:cubicBezTo>
                  <a:cubicBezTo>
                    <a:pt x="3784" y="4860"/>
                    <a:pt x="4861" y="3784"/>
                    <a:pt x="4861" y="2430"/>
                  </a:cubicBezTo>
                  <a:cubicBezTo>
                    <a:pt x="4861" y="1093"/>
                    <a:pt x="3784" y="0"/>
                    <a:pt x="24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6"/>
            <p:cNvSpPr/>
            <p:nvPr/>
          </p:nvSpPr>
          <p:spPr>
            <a:xfrm>
              <a:off x="4808100" y="3841875"/>
              <a:ext cx="121525" cy="121525"/>
            </a:xfrm>
            <a:custGeom>
              <a:rect b="b" l="l" r="r" t="t"/>
              <a:pathLst>
                <a:path extrusionOk="0" h="4861" w="4861">
                  <a:moveTo>
                    <a:pt x="2447" y="1093"/>
                  </a:moveTo>
                  <a:cubicBezTo>
                    <a:pt x="3197" y="1093"/>
                    <a:pt x="3800" y="1696"/>
                    <a:pt x="3800" y="2430"/>
                  </a:cubicBezTo>
                  <a:cubicBezTo>
                    <a:pt x="3800" y="3180"/>
                    <a:pt x="3181" y="3784"/>
                    <a:pt x="2447" y="3784"/>
                  </a:cubicBezTo>
                  <a:cubicBezTo>
                    <a:pt x="1697" y="3784"/>
                    <a:pt x="1110" y="3164"/>
                    <a:pt x="1110" y="2430"/>
                  </a:cubicBezTo>
                  <a:cubicBezTo>
                    <a:pt x="1110" y="1696"/>
                    <a:pt x="1697" y="1093"/>
                    <a:pt x="2447" y="1093"/>
                  </a:cubicBezTo>
                  <a:close/>
                  <a:moveTo>
                    <a:pt x="2431" y="0"/>
                  </a:moveTo>
                  <a:cubicBezTo>
                    <a:pt x="1077" y="0"/>
                    <a:pt x="1" y="1093"/>
                    <a:pt x="1" y="2430"/>
                  </a:cubicBezTo>
                  <a:cubicBezTo>
                    <a:pt x="1" y="3784"/>
                    <a:pt x="1110" y="4860"/>
                    <a:pt x="2431" y="4860"/>
                  </a:cubicBezTo>
                  <a:cubicBezTo>
                    <a:pt x="3768" y="4860"/>
                    <a:pt x="4861" y="3784"/>
                    <a:pt x="4861" y="2430"/>
                  </a:cubicBezTo>
                  <a:cubicBezTo>
                    <a:pt x="4861" y="1093"/>
                    <a:pt x="3768" y="0"/>
                    <a:pt x="243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6"/>
            <p:cNvSpPr/>
            <p:nvPr/>
          </p:nvSpPr>
          <p:spPr>
            <a:xfrm>
              <a:off x="5454325" y="4053875"/>
              <a:ext cx="121525" cy="121525"/>
            </a:xfrm>
            <a:custGeom>
              <a:rect b="b" l="l" r="r" t="t"/>
              <a:pathLst>
                <a:path extrusionOk="0" h="4861" w="4861">
                  <a:moveTo>
                    <a:pt x="2431" y="1093"/>
                  </a:moveTo>
                  <a:cubicBezTo>
                    <a:pt x="3181" y="1093"/>
                    <a:pt x="3768" y="1697"/>
                    <a:pt x="3768" y="2431"/>
                  </a:cubicBezTo>
                  <a:cubicBezTo>
                    <a:pt x="3768" y="3181"/>
                    <a:pt x="3165" y="3784"/>
                    <a:pt x="2431" y="3784"/>
                  </a:cubicBezTo>
                  <a:cubicBezTo>
                    <a:pt x="1680" y="3784"/>
                    <a:pt x="1077" y="3165"/>
                    <a:pt x="1077" y="2431"/>
                  </a:cubicBezTo>
                  <a:cubicBezTo>
                    <a:pt x="1077" y="1681"/>
                    <a:pt x="1697" y="1093"/>
                    <a:pt x="2431" y="1093"/>
                  </a:cubicBezTo>
                  <a:close/>
                  <a:moveTo>
                    <a:pt x="2431" y="1"/>
                  </a:moveTo>
                  <a:cubicBezTo>
                    <a:pt x="1077" y="1"/>
                    <a:pt x="1" y="1093"/>
                    <a:pt x="1" y="2431"/>
                  </a:cubicBezTo>
                  <a:cubicBezTo>
                    <a:pt x="1" y="3752"/>
                    <a:pt x="1077" y="4861"/>
                    <a:pt x="2431" y="4861"/>
                  </a:cubicBezTo>
                  <a:cubicBezTo>
                    <a:pt x="3768" y="4861"/>
                    <a:pt x="4861" y="3784"/>
                    <a:pt x="4861" y="2431"/>
                  </a:cubicBezTo>
                  <a:cubicBezTo>
                    <a:pt x="4861" y="1093"/>
                    <a:pt x="3768" y="1"/>
                    <a:pt x="24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6"/>
            <p:cNvSpPr/>
            <p:nvPr/>
          </p:nvSpPr>
          <p:spPr>
            <a:xfrm>
              <a:off x="5239875" y="4053875"/>
              <a:ext cx="121125" cy="121525"/>
            </a:xfrm>
            <a:custGeom>
              <a:rect b="b" l="l" r="r" t="t"/>
              <a:pathLst>
                <a:path extrusionOk="0" h="4861" w="4845">
                  <a:moveTo>
                    <a:pt x="2430" y="1093"/>
                  </a:moveTo>
                  <a:cubicBezTo>
                    <a:pt x="3181" y="1093"/>
                    <a:pt x="3768" y="1697"/>
                    <a:pt x="3768" y="2431"/>
                  </a:cubicBezTo>
                  <a:cubicBezTo>
                    <a:pt x="3768" y="3181"/>
                    <a:pt x="3164" y="3784"/>
                    <a:pt x="2430" y="3784"/>
                  </a:cubicBezTo>
                  <a:cubicBezTo>
                    <a:pt x="1664" y="3784"/>
                    <a:pt x="1077" y="3165"/>
                    <a:pt x="1077" y="2431"/>
                  </a:cubicBezTo>
                  <a:cubicBezTo>
                    <a:pt x="1077" y="1681"/>
                    <a:pt x="1696" y="1093"/>
                    <a:pt x="2430" y="1093"/>
                  </a:cubicBezTo>
                  <a:close/>
                  <a:moveTo>
                    <a:pt x="2430" y="1"/>
                  </a:moveTo>
                  <a:cubicBezTo>
                    <a:pt x="1077" y="1"/>
                    <a:pt x="0" y="1093"/>
                    <a:pt x="0" y="2431"/>
                  </a:cubicBezTo>
                  <a:cubicBezTo>
                    <a:pt x="0" y="3752"/>
                    <a:pt x="1077" y="4861"/>
                    <a:pt x="2430" y="4861"/>
                  </a:cubicBezTo>
                  <a:cubicBezTo>
                    <a:pt x="3768" y="4861"/>
                    <a:pt x="4844" y="3784"/>
                    <a:pt x="4844" y="2431"/>
                  </a:cubicBezTo>
                  <a:cubicBezTo>
                    <a:pt x="4844" y="1093"/>
                    <a:pt x="3768" y="1"/>
                    <a:pt x="2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6"/>
            <p:cNvSpPr/>
            <p:nvPr/>
          </p:nvSpPr>
          <p:spPr>
            <a:xfrm>
              <a:off x="5025425" y="4053875"/>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4" y="3784"/>
                    <a:pt x="1076" y="3165"/>
                    <a:pt x="1076" y="2431"/>
                  </a:cubicBezTo>
                  <a:cubicBezTo>
                    <a:pt x="1076" y="1681"/>
                    <a:pt x="1680" y="1093"/>
                    <a:pt x="2414" y="1093"/>
                  </a:cubicBezTo>
                  <a:close/>
                  <a:moveTo>
                    <a:pt x="2414" y="1"/>
                  </a:moveTo>
                  <a:cubicBezTo>
                    <a:pt x="1076" y="1"/>
                    <a:pt x="0" y="1093"/>
                    <a:pt x="0" y="2431"/>
                  </a:cubicBezTo>
                  <a:cubicBezTo>
                    <a:pt x="0" y="3752"/>
                    <a:pt x="1076" y="4861"/>
                    <a:pt x="2414" y="4861"/>
                  </a:cubicBezTo>
                  <a:cubicBezTo>
                    <a:pt x="3767" y="4861"/>
                    <a:pt x="4844" y="3784"/>
                    <a:pt x="4844" y="2431"/>
                  </a:cubicBezTo>
                  <a:cubicBezTo>
                    <a:pt x="4844" y="1093"/>
                    <a:pt x="3767" y="1"/>
                    <a:pt x="24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6"/>
            <p:cNvSpPr/>
            <p:nvPr/>
          </p:nvSpPr>
          <p:spPr>
            <a:xfrm>
              <a:off x="4810550" y="4053875"/>
              <a:ext cx="121525" cy="121525"/>
            </a:xfrm>
            <a:custGeom>
              <a:rect b="b" l="l" r="r" t="t"/>
              <a:pathLst>
                <a:path extrusionOk="0" h="4861" w="4861">
                  <a:moveTo>
                    <a:pt x="2447" y="1093"/>
                  </a:moveTo>
                  <a:cubicBezTo>
                    <a:pt x="3213" y="1093"/>
                    <a:pt x="3800" y="1697"/>
                    <a:pt x="3800" y="2431"/>
                  </a:cubicBezTo>
                  <a:cubicBezTo>
                    <a:pt x="3800" y="3181"/>
                    <a:pt x="3181" y="3784"/>
                    <a:pt x="2447" y="3784"/>
                  </a:cubicBezTo>
                  <a:cubicBezTo>
                    <a:pt x="1697" y="3784"/>
                    <a:pt x="1109" y="3165"/>
                    <a:pt x="1109" y="2431"/>
                  </a:cubicBezTo>
                  <a:cubicBezTo>
                    <a:pt x="1109" y="1681"/>
                    <a:pt x="1697" y="1093"/>
                    <a:pt x="2447" y="1093"/>
                  </a:cubicBezTo>
                  <a:close/>
                  <a:moveTo>
                    <a:pt x="2430" y="1"/>
                  </a:moveTo>
                  <a:cubicBezTo>
                    <a:pt x="1093" y="1"/>
                    <a:pt x="0" y="1093"/>
                    <a:pt x="0" y="2431"/>
                  </a:cubicBezTo>
                  <a:cubicBezTo>
                    <a:pt x="0" y="3752"/>
                    <a:pt x="1109" y="4861"/>
                    <a:pt x="2430" y="4861"/>
                  </a:cubicBezTo>
                  <a:cubicBezTo>
                    <a:pt x="3784" y="4861"/>
                    <a:pt x="4860" y="3784"/>
                    <a:pt x="4860" y="2431"/>
                  </a:cubicBezTo>
                  <a:cubicBezTo>
                    <a:pt x="4860" y="1093"/>
                    <a:pt x="3784" y="1"/>
                    <a:pt x="2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6"/>
            <p:cNvSpPr/>
            <p:nvPr/>
          </p:nvSpPr>
          <p:spPr>
            <a:xfrm>
              <a:off x="5456775" y="4265475"/>
              <a:ext cx="121525" cy="121525"/>
            </a:xfrm>
            <a:custGeom>
              <a:rect b="b" l="l" r="r" t="t"/>
              <a:pathLst>
                <a:path extrusionOk="0" h="4861" w="4861">
                  <a:moveTo>
                    <a:pt x="2431" y="1077"/>
                  </a:moveTo>
                  <a:cubicBezTo>
                    <a:pt x="3181" y="1077"/>
                    <a:pt x="3784" y="1697"/>
                    <a:pt x="3784" y="2431"/>
                  </a:cubicBezTo>
                  <a:cubicBezTo>
                    <a:pt x="3784" y="3181"/>
                    <a:pt x="3164" y="3768"/>
                    <a:pt x="2431" y="3768"/>
                  </a:cubicBezTo>
                  <a:cubicBezTo>
                    <a:pt x="1680" y="3768"/>
                    <a:pt x="1093" y="3165"/>
                    <a:pt x="1093" y="2431"/>
                  </a:cubicBezTo>
                  <a:cubicBezTo>
                    <a:pt x="1093" y="1697"/>
                    <a:pt x="1697" y="1110"/>
                    <a:pt x="2431" y="1077"/>
                  </a:cubicBezTo>
                  <a:close/>
                  <a:moveTo>
                    <a:pt x="2431" y="1"/>
                  </a:moveTo>
                  <a:cubicBezTo>
                    <a:pt x="1093" y="1"/>
                    <a:pt x="1" y="1077"/>
                    <a:pt x="1" y="2431"/>
                  </a:cubicBezTo>
                  <a:cubicBezTo>
                    <a:pt x="1" y="3768"/>
                    <a:pt x="1093" y="4861"/>
                    <a:pt x="2431" y="4861"/>
                  </a:cubicBezTo>
                  <a:cubicBezTo>
                    <a:pt x="3784" y="4861"/>
                    <a:pt x="4861" y="3768"/>
                    <a:pt x="4861" y="2431"/>
                  </a:cubicBezTo>
                  <a:cubicBezTo>
                    <a:pt x="4861" y="1077"/>
                    <a:pt x="3784" y="1"/>
                    <a:pt x="24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6"/>
            <p:cNvSpPr/>
            <p:nvPr/>
          </p:nvSpPr>
          <p:spPr>
            <a:xfrm>
              <a:off x="5242325" y="4265475"/>
              <a:ext cx="121525" cy="121525"/>
            </a:xfrm>
            <a:custGeom>
              <a:rect b="b" l="l" r="r" t="t"/>
              <a:pathLst>
                <a:path extrusionOk="0" h="4861" w="4861">
                  <a:moveTo>
                    <a:pt x="2430" y="1077"/>
                  </a:moveTo>
                  <a:cubicBezTo>
                    <a:pt x="3180" y="1077"/>
                    <a:pt x="3768" y="1697"/>
                    <a:pt x="3768" y="2431"/>
                  </a:cubicBezTo>
                  <a:cubicBezTo>
                    <a:pt x="3768" y="3181"/>
                    <a:pt x="3164" y="3768"/>
                    <a:pt x="2430" y="3768"/>
                  </a:cubicBezTo>
                  <a:cubicBezTo>
                    <a:pt x="1680" y="3768"/>
                    <a:pt x="1077" y="3165"/>
                    <a:pt x="1077" y="2431"/>
                  </a:cubicBezTo>
                  <a:cubicBezTo>
                    <a:pt x="1077" y="1697"/>
                    <a:pt x="1696" y="1110"/>
                    <a:pt x="2430" y="1077"/>
                  </a:cubicBezTo>
                  <a:close/>
                  <a:moveTo>
                    <a:pt x="2430" y="1"/>
                  </a:moveTo>
                  <a:cubicBezTo>
                    <a:pt x="1077" y="1"/>
                    <a:pt x="0" y="1077"/>
                    <a:pt x="0" y="2431"/>
                  </a:cubicBezTo>
                  <a:cubicBezTo>
                    <a:pt x="0" y="3768"/>
                    <a:pt x="1077" y="4861"/>
                    <a:pt x="2430" y="4861"/>
                  </a:cubicBezTo>
                  <a:cubicBezTo>
                    <a:pt x="3768" y="4861"/>
                    <a:pt x="4860" y="3768"/>
                    <a:pt x="4860" y="2431"/>
                  </a:cubicBezTo>
                  <a:cubicBezTo>
                    <a:pt x="4860" y="1077"/>
                    <a:pt x="3768" y="1"/>
                    <a:pt x="24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6"/>
            <p:cNvSpPr/>
            <p:nvPr/>
          </p:nvSpPr>
          <p:spPr>
            <a:xfrm>
              <a:off x="5027850" y="4265475"/>
              <a:ext cx="121125" cy="121525"/>
            </a:xfrm>
            <a:custGeom>
              <a:rect b="b" l="l" r="r" t="t"/>
              <a:pathLst>
                <a:path extrusionOk="0" h="4861" w="4845">
                  <a:moveTo>
                    <a:pt x="2447" y="1077"/>
                  </a:moveTo>
                  <a:cubicBezTo>
                    <a:pt x="3197" y="1077"/>
                    <a:pt x="3785" y="1697"/>
                    <a:pt x="3785" y="2431"/>
                  </a:cubicBezTo>
                  <a:cubicBezTo>
                    <a:pt x="3785" y="3181"/>
                    <a:pt x="3181" y="3768"/>
                    <a:pt x="2447" y="3768"/>
                  </a:cubicBezTo>
                  <a:cubicBezTo>
                    <a:pt x="1697" y="3768"/>
                    <a:pt x="1094" y="3165"/>
                    <a:pt x="1094" y="2431"/>
                  </a:cubicBezTo>
                  <a:cubicBezTo>
                    <a:pt x="1094" y="1697"/>
                    <a:pt x="1697" y="1110"/>
                    <a:pt x="2447" y="1077"/>
                  </a:cubicBezTo>
                  <a:close/>
                  <a:moveTo>
                    <a:pt x="2431" y="1"/>
                  </a:moveTo>
                  <a:cubicBezTo>
                    <a:pt x="1077" y="1"/>
                    <a:pt x="1" y="1077"/>
                    <a:pt x="1" y="2431"/>
                  </a:cubicBezTo>
                  <a:cubicBezTo>
                    <a:pt x="1" y="3768"/>
                    <a:pt x="1094" y="4861"/>
                    <a:pt x="2431" y="4861"/>
                  </a:cubicBezTo>
                  <a:cubicBezTo>
                    <a:pt x="3768" y="4861"/>
                    <a:pt x="4845" y="3768"/>
                    <a:pt x="4845" y="2431"/>
                  </a:cubicBezTo>
                  <a:cubicBezTo>
                    <a:pt x="4845" y="1077"/>
                    <a:pt x="3768" y="1"/>
                    <a:pt x="243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6"/>
            <p:cNvSpPr/>
            <p:nvPr/>
          </p:nvSpPr>
          <p:spPr>
            <a:xfrm>
              <a:off x="4813400" y="4265475"/>
              <a:ext cx="121125" cy="121525"/>
            </a:xfrm>
            <a:custGeom>
              <a:rect b="b" l="l" r="r" t="t"/>
              <a:pathLst>
                <a:path extrusionOk="0" h="4861" w="4845">
                  <a:moveTo>
                    <a:pt x="2447" y="1077"/>
                  </a:moveTo>
                  <a:cubicBezTo>
                    <a:pt x="3197" y="1077"/>
                    <a:pt x="3784" y="1697"/>
                    <a:pt x="3784" y="2431"/>
                  </a:cubicBezTo>
                  <a:cubicBezTo>
                    <a:pt x="3784" y="3181"/>
                    <a:pt x="3181" y="3768"/>
                    <a:pt x="2447" y="3768"/>
                  </a:cubicBezTo>
                  <a:cubicBezTo>
                    <a:pt x="1680" y="3768"/>
                    <a:pt x="1093" y="3165"/>
                    <a:pt x="1093" y="2431"/>
                  </a:cubicBezTo>
                  <a:cubicBezTo>
                    <a:pt x="1093" y="1697"/>
                    <a:pt x="1680" y="1110"/>
                    <a:pt x="2447" y="1077"/>
                  </a:cubicBezTo>
                  <a:close/>
                  <a:moveTo>
                    <a:pt x="2414" y="1"/>
                  </a:moveTo>
                  <a:cubicBezTo>
                    <a:pt x="1077" y="1"/>
                    <a:pt x="1" y="1077"/>
                    <a:pt x="1" y="2431"/>
                  </a:cubicBezTo>
                  <a:cubicBezTo>
                    <a:pt x="1" y="3768"/>
                    <a:pt x="1093" y="4861"/>
                    <a:pt x="2414" y="4861"/>
                  </a:cubicBezTo>
                  <a:cubicBezTo>
                    <a:pt x="3768" y="4861"/>
                    <a:pt x="4844" y="3768"/>
                    <a:pt x="4844" y="2431"/>
                  </a:cubicBezTo>
                  <a:cubicBezTo>
                    <a:pt x="4844" y="1077"/>
                    <a:pt x="3768" y="1"/>
                    <a:pt x="24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36"/>
          <p:cNvGrpSpPr/>
          <p:nvPr/>
        </p:nvGrpSpPr>
        <p:grpSpPr>
          <a:xfrm flipH="1" rot="10800000">
            <a:off x="6517098" y="1750699"/>
            <a:ext cx="713798" cy="691120"/>
            <a:chOff x="4628300" y="2476425"/>
            <a:chExt cx="449325" cy="435050"/>
          </a:xfrm>
        </p:grpSpPr>
        <p:sp>
          <p:nvSpPr>
            <p:cNvPr id="273" name="Google Shape;273;p36"/>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6"/>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6"/>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6"/>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6"/>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6"/>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6"/>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6"/>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6"/>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6"/>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6"/>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6"/>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6"/>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6"/>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6"/>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6"/>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 name="Google Shape;289;p36"/>
          <p:cNvSpPr/>
          <p:nvPr/>
        </p:nvSpPr>
        <p:spPr>
          <a:xfrm>
            <a:off x="7608475" y="2830750"/>
            <a:ext cx="593700" cy="5937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 name="Google Shape;290;p36"/>
          <p:cNvGrpSpPr/>
          <p:nvPr/>
        </p:nvGrpSpPr>
        <p:grpSpPr>
          <a:xfrm>
            <a:off x="6358323" y="547650"/>
            <a:ext cx="1031348" cy="1034613"/>
            <a:chOff x="3319500" y="3919325"/>
            <a:chExt cx="497875" cy="499475"/>
          </a:xfrm>
        </p:grpSpPr>
        <p:sp>
          <p:nvSpPr>
            <p:cNvPr id="291" name="Google Shape;291;p36"/>
            <p:cNvSpPr/>
            <p:nvPr/>
          </p:nvSpPr>
          <p:spPr>
            <a:xfrm>
              <a:off x="3323200" y="4045775"/>
              <a:ext cx="387350" cy="341550"/>
            </a:xfrm>
            <a:custGeom>
              <a:rect b="b" l="l" r="r" t="t"/>
              <a:pathLst>
                <a:path extrusionOk="0" h="13662" w="15494">
                  <a:moveTo>
                    <a:pt x="7755" y="0"/>
                  </a:moveTo>
                  <a:cubicBezTo>
                    <a:pt x="5058" y="0"/>
                    <a:pt x="2496" y="1606"/>
                    <a:pt x="1419" y="4255"/>
                  </a:cubicBezTo>
                  <a:cubicBezTo>
                    <a:pt x="1" y="7762"/>
                    <a:pt x="1697" y="11741"/>
                    <a:pt x="5187" y="13160"/>
                  </a:cubicBezTo>
                  <a:cubicBezTo>
                    <a:pt x="6024" y="13500"/>
                    <a:pt x="6891" y="13661"/>
                    <a:pt x="7744" y="13661"/>
                  </a:cubicBezTo>
                  <a:cubicBezTo>
                    <a:pt x="10445" y="13661"/>
                    <a:pt x="13009" y="12045"/>
                    <a:pt x="14075" y="9392"/>
                  </a:cubicBezTo>
                  <a:cubicBezTo>
                    <a:pt x="15494" y="5902"/>
                    <a:pt x="13814" y="1923"/>
                    <a:pt x="10324" y="504"/>
                  </a:cubicBezTo>
                  <a:cubicBezTo>
                    <a:pt x="9483" y="162"/>
                    <a:pt x="8612" y="0"/>
                    <a:pt x="77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6"/>
            <p:cNvSpPr/>
            <p:nvPr/>
          </p:nvSpPr>
          <p:spPr>
            <a:xfrm>
              <a:off x="3630200" y="4020750"/>
              <a:ext cx="112975" cy="111450"/>
            </a:xfrm>
            <a:custGeom>
              <a:rect b="b" l="l" r="r" t="t"/>
              <a:pathLst>
                <a:path extrusionOk="0" h="4458" w="4519">
                  <a:moveTo>
                    <a:pt x="1665" y="0"/>
                  </a:moveTo>
                  <a:cubicBezTo>
                    <a:pt x="1074" y="0"/>
                    <a:pt x="481" y="204"/>
                    <a:pt x="1" y="624"/>
                  </a:cubicBezTo>
                  <a:lnTo>
                    <a:pt x="3377" y="4457"/>
                  </a:lnTo>
                  <a:cubicBezTo>
                    <a:pt x="4404" y="3511"/>
                    <a:pt x="4518" y="1929"/>
                    <a:pt x="3589" y="869"/>
                  </a:cubicBezTo>
                  <a:cubicBezTo>
                    <a:pt x="3089" y="298"/>
                    <a:pt x="2379" y="0"/>
                    <a:pt x="166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6"/>
            <p:cNvSpPr/>
            <p:nvPr/>
          </p:nvSpPr>
          <p:spPr>
            <a:xfrm>
              <a:off x="3741925" y="3979050"/>
              <a:ext cx="59950" cy="59775"/>
            </a:xfrm>
            <a:custGeom>
              <a:rect b="b" l="l" r="r" t="t"/>
              <a:pathLst>
                <a:path extrusionOk="0" h="2391" w="2398">
                  <a:moveTo>
                    <a:pt x="905" y="0"/>
                  </a:moveTo>
                  <a:cubicBezTo>
                    <a:pt x="585" y="0"/>
                    <a:pt x="262" y="112"/>
                    <a:pt x="1" y="335"/>
                  </a:cubicBezTo>
                  <a:lnTo>
                    <a:pt x="1794" y="2390"/>
                  </a:lnTo>
                  <a:cubicBezTo>
                    <a:pt x="2365" y="1901"/>
                    <a:pt x="2398" y="1037"/>
                    <a:pt x="1925" y="466"/>
                  </a:cubicBezTo>
                  <a:cubicBezTo>
                    <a:pt x="1660" y="156"/>
                    <a:pt x="1284" y="0"/>
                    <a:pt x="9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6"/>
            <p:cNvSpPr/>
            <p:nvPr/>
          </p:nvSpPr>
          <p:spPr>
            <a:xfrm>
              <a:off x="3319500" y="3919325"/>
              <a:ext cx="497875" cy="499475"/>
            </a:xfrm>
            <a:custGeom>
              <a:rect b="b" l="l" r="r" t="t"/>
              <a:pathLst>
                <a:path extrusionOk="0" h="19979" w="19915">
                  <a:moveTo>
                    <a:pt x="2" y="1"/>
                  </a:moveTo>
                  <a:lnTo>
                    <a:pt x="2" y="1"/>
                  </a:lnTo>
                  <a:cubicBezTo>
                    <a:pt x="1" y="1"/>
                    <a:pt x="0" y="46"/>
                    <a:pt x="2" y="133"/>
                  </a:cubicBezTo>
                  <a:lnTo>
                    <a:pt x="2" y="133"/>
                  </a:lnTo>
                  <a:lnTo>
                    <a:pt x="2" y="1"/>
                  </a:lnTo>
                  <a:close/>
                  <a:moveTo>
                    <a:pt x="2" y="133"/>
                  </a:moveTo>
                  <a:lnTo>
                    <a:pt x="2" y="19946"/>
                  </a:lnTo>
                  <a:lnTo>
                    <a:pt x="19915" y="19979"/>
                  </a:lnTo>
                  <a:cubicBezTo>
                    <a:pt x="949" y="19498"/>
                    <a:pt x="32" y="1840"/>
                    <a:pt x="2" y="13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 name="Google Shape;295;p36"/>
          <p:cNvGrpSpPr/>
          <p:nvPr/>
        </p:nvGrpSpPr>
        <p:grpSpPr>
          <a:xfrm>
            <a:off x="7599725" y="1694647"/>
            <a:ext cx="611200" cy="803225"/>
            <a:chOff x="3384350" y="2234650"/>
            <a:chExt cx="611200" cy="803225"/>
          </a:xfrm>
        </p:grpSpPr>
        <p:sp>
          <p:nvSpPr>
            <p:cNvPr id="296" name="Google Shape;296;p36"/>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6"/>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8" name="Google Shape;298;p36"/>
          <p:cNvSpPr/>
          <p:nvPr/>
        </p:nvSpPr>
        <p:spPr>
          <a:xfrm>
            <a:off x="5317225" y="4345625"/>
            <a:ext cx="31137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7" name="Shape 3967"/>
        <p:cNvGrpSpPr/>
        <p:nvPr/>
      </p:nvGrpSpPr>
      <p:grpSpPr>
        <a:xfrm>
          <a:off x="0" y="0"/>
          <a:ext cx="0" cy="0"/>
          <a:chOff x="0" y="0"/>
          <a:chExt cx="0" cy="0"/>
        </a:xfrm>
      </p:grpSpPr>
      <p:grpSp>
        <p:nvGrpSpPr>
          <p:cNvPr id="3968" name="Google Shape;3968;p63"/>
          <p:cNvGrpSpPr/>
          <p:nvPr/>
        </p:nvGrpSpPr>
        <p:grpSpPr>
          <a:xfrm>
            <a:off x="725414" y="969763"/>
            <a:ext cx="2507799" cy="206239"/>
            <a:chOff x="106648" y="895722"/>
            <a:chExt cx="4481413" cy="374300"/>
          </a:xfrm>
        </p:grpSpPr>
        <p:grpSp>
          <p:nvGrpSpPr>
            <p:cNvPr id="3969" name="Google Shape;3969;p63"/>
            <p:cNvGrpSpPr/>
            <p:nvPr/>
          </p:nvGrpSpPr>
          <p:grpSpPr>
            <a:xfrm>
              <a:off x="2233276" y="895722"/>
              <a:ext cx="1082667" cy="223591"/>
              <a:chOff x="4808316" y="2800065"/>
              <a:chExt cx="1999386" cy="412910"/>
            </a:xfrm>
          </p:grpSpPr>
          <p:sp>
            <p:nvSpPr>
              <p:cNvPr id="3970" name="Google Shape;3970;p6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1" name="Google Shape;3971;p63"/>
              <p:cNvGrpSpPr/>
              <p:nvPr/>
            </p:nvGrpSpPr>
            <p:grpSpPr>
              <a:xfrm>
                <a:off x="4808316" y="2800065"/>
                <a:ext cx="92400" cy="411825"/>
                <a:chOff x="845575" y="2563700"/>
                <a:chExt cx="92400" cy="411825"/>
              </a:xfrm>
            </p:grpSpPr>
            <p:cxnSp>
              <p:nvCxnSpPr>
                <p:cNvPr id="3972" name="Google Shape;3972;p6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973" name="Google Shape;3973;p6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4" name="Google Shape;3974;p63"/>
            <p:cNvGrpSpPr/>
            <p:nvPr/>
          </p:nvGrpSpPr>
          <p:grpSpPr>
            <a:xfrm>
              <a:off x="106648" y="895722"/>
              <a:ext cx="1088401" cy="223591"/>
              <a:chOff x="881025" y="2800065"/>
              <a:chExt cx="2009975" cy="412910"/>
            </a:xfrm>
          </p:grpSpPr>
          <p:sp>
            <p:nvSpPr>
              <p:cNvPr id="3975" name="Google Shape;3975;p6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6" name="Google Shape;3976;p63"/>
              <p:cNvGrpSpPr/>
              <p:nvPr/>
            </p:nvGrpSpPr>
            <p:grpSpPr>
              <a:xfrm>
                <a:off x="881025" y="2800065"/>
                <a:ext cx="92400" cy="411825"/>
                <a:chOff x="845575" y="2563700"/>
                <a:chExt cx="92400" cy="411825"/>
              </a:xfrm>
            </p:grpSpPr>
            <p:cxnSp>
              <p:nvCxnSpPr>
                <p:cNvPr id="3977" name="Google Shape;3977;p6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978" name="Google Shape;3978;p6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79" name="Google Shape;3979;p63"/>
            <p:cNvGrpSpPr/>
            <p:nvPr/>
          </p:nvGrpSpPr>
          <p:grpSpPr>
            <a:xfrm>
              <a:off x="1172346" y="1047018"/>
              <a:ext cx="1083151" cy="223003"/>
              <a:chOff x="2849073" y="3079467"/>
              <a:chExt cx="2000279" cy="411825"/>
            </a:xfrm>
          </p:grpSpPr>
          <p:sp>
            <p:nvSpPr>
              <p:cNvPr id="3980" name="Google Shape;3980;p6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1" name="Google Shape;3981;p63"/>
              <p:cNvGrpSpPr/>
              <p:nvPr/>
            </p:nvGrpSpPr>
            <p:grpSpPr>
              <a:xfrm rot="10800000">
                <a:off x="2849073" y="3079467"/>
                <a:ext cx="92400" cy="411825"/>
                <a:chOff x="2070100" y="2563700"/>
                <a:chExt cx="92400" cy="411825"/>
              </a:xfrm>
            </p:grpSpPr>
            <p:cxnSp>
              <p:nvCxnSpPr>
                <p:cNvPr id="3982" name="Google Shape;3982;p6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983" name="Google Shape;3983;p6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84" name="Google Shape;3984;p63"/>
            <p:cNvGrpSpPr/>
            <p:nvPr/>
          </p:nvGrpSpPr>
          <p:grpSpPr>
            <a:xfrm>
              <a:off x="3290132" y="1047018"/>
              <a:ext cx="1297929" cy="223003"/>
              <a:chOff x="6760035" y="3079467"/>
              <a:chExt cx="2396914" cy="411825"/>
            </a:xfrm>
          </p:grpSpPr>
          <p:sp>
            <p:nvSpPr>
              <p:cNvPr id="3985" name="Google Shape;3985;p6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6" name="Google Shape;3986;p63"/>
              <p:cNvGrpSpPr/>
              <p:nvPr/>
            </p:nvGrpSpPr>
            <p:grpSpPr>
              <a:xfrm rot="10800000">
                <a:off x="6760035" y="3079467"/>
                <a:ext cx="92400" cy="411825"/>
                <a:chOff x="2070100" y="2563700"/>
                <a:chExt cx="92400" cy="411825"/>
              </a:xfrm>
            </p:grpSpPr>
            <p:cxnSp>
              <p:nvCxnSpPr>
                <p:cNvPr id="3987" name="Google Shape;3987;p6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988" name="Google Shape;3988;p6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89" name="Google Shape;3989;p63"/>
          <p:cNvGrpSpPr/>
          <p:nvPr/>
        </p:nvGrpSpPr>
        <p:grpSpPr>
          <a:xfrm>
            <a:off x="2143176" y="3369134"/>
            <a:ext cx="1086701" cy="799429"/>
            <a:chOff x="2183288" y="3555572"/>
            <a:chExt cx="1136241" cy="835873"/>
          </a:xfrm>
        </p:grpSpPr>
        <p:sp>
          <p:nvSpPr>
            <p:cNvPr id="3990" name="Google Shape;3990;p6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1" name="Google Shape;3991;p63"/>
            <p:cNvGrpSpPr/>
            <p:nvPr/>
          </p:nvGrpSpPr>
          <p:grpSpPr>
            <a:xfrm>
              <a:off x="2205895" y="3637269"/>
              <a:ext cx="1089848" cy="724993"/>
              <a:chOff x="2205895" y="3637269"/>
              <a:chExt cx="1089848" cy="724993"/>
            </a:xfrm>
          </p:grpSpPr>
          <p:sp>
            <p:nvSpPr>
              <p:cNvPr id="3992" name="Google Shape;3992;p6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8" name="Google Shape;3998;p6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99" name="Google Shape;3999;p6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00" name="Google Shape;4000;p63"/>
            <p:cNvGrpSpPr/>
            <p:nvPr/>
          </p:nvGrpSpPr>
          <p:grpSpPr>
            <a:xfrm>
              <a:off x="3173850" y="3779426"/>
              <a:ext cx="145679" cy="70048"/>
              <a:chOff x="3173850" y="3779426"/>
              <a:chExt cx="145679" cy="70048"/>
            </a:xfrm>
          </p:grpSpPr>
          <p:cxnSp>
            <p:nvCxnSpPr>
              <p:cNvPr id="4001" name="Google Shape;4001;p6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4002" name="Google Shape;4002;p6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3" name="Google Shape;4003;p63"/>
            <p:cNvGrpSpPr/>
            <p:nvPr/>
          </p:nvGrpSpPr>
          <p:grpSpPr>
            <a:xfrm>
              <a:off x="2183288" y="4139483"/>
              <a:ext cx="145133" cy="70048"/>
              <a:chOff x="2183288" y="4139483"/>
              <a:chExt cx="145133" cy="70048"/>
            </a:xfrm>
          </p:grpSpPr>
          <p:cxnSp>
            <p:nvCxnSpPr>
              <p:cNvPr id="4004" name="Google Shape;4004;p6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4005" name="Google Shape;4005;p6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6" name="Google Shape;4006;p6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07" name="Google Shape;4007;p6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4008" name="Google Shape;4008;p63"/>
            <p:cNvGrpSpPr/>
            <p:nvPr/>
          </p:nvGrpSpPr>
          <p:grpSpPr>
            <a:xfrm>
              <a:off x="2943836" y="4268886"/>
              <a:ext cx="60717" cy="122559"/>
              <a:chOff x="2943836" y="4268886"/>
              <a:chExt cx="60717" cy="122559"/>
            </a:xfrm>
          </p:grpSpPr>
          <p:sp>
            <p:nvSpPr>
              <p:cNvPr id="4009" name="Google Shape;4009;p6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10" name="Google Shape;4010;p6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4011" name="Google Shape;4011;p63"/>
          <p:cNvGrpSpPr/>
          <p:nvPr/>
        </p:nvGrpSpPr>
        <p:grpSpPr>
          <a:xfrm>
            <a:off x="3406121" y="1290134"/>
            <a:ext cx="1675870" cy="758251"/>
            <a:chOff x="3530532" y="1496185"/>
            <a:chExt cx="1562000" cy="706730"/>
          </a:xfrm>
        </p:grpSpPr>
        <p:cxnSp>
          <p:nvCxnSpPr>
            <p:cNvPr id="4012" name="Google Shape;4012;p6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4013" name="Google Shape;4013;p63"/>
            <p:cNvGrpSpPr/>
            <p:nvPr/>
          </p:nvGrpSpPr>
          <p:grpSpPr>
            <a:xfrm>
              <a:off x="3530532" y="1496185"/>
              <a:ext cx="323430" cy="463587"/>
              <a:chOff x="3530532" y="1496185"/>
              <a:chExt cx="323430" cy="463587"/>
            </a:xfrm>
          </p:grpSpPr>
          <p:grpSp>
            <p:nvGrpSpPr>
              <p:cNvPr id="4014" name="Google Shape;4014;p63"/>
              <p:cNvGrpSpPr/>
              <p:nvPr/>
            </p:nvGrpSpPr>
            <p:grpSpPr>
              <a:xfrm>
                <a:off x="3567462" y="1496185"/>
                <a:ext cx="286500" cy="361376"/>
                <a:chOff x="3567462" y="1496185"/>
                <a:chExt cx="286500" cy="361376"/>
              </a:xfrm>
            </p:grpSpPr>
            <p:cxnSp>
              <p:nvCxnSpPr>
                <p:cNvPr id="4015" name="Google Shape;4015;p6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016" name="Google Shape;4016;p6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7" name="Google Shape;4017;p6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8" name="Google Shape;4018;p63"/>
            <p:cNvGrpSpPr/>
            <p:nvPr/>
          </p:nvGrpSpPr>
          <p:grpSpPr>
            <a:xfrm>
              <a:off x="3891569" y="1779209"/>
              <a:ext cx="323945" cy="423706"/>
              <a:chOff x="3891569" y="1779209"/>
              <a:chExt cx="323945" cy="423706"/>
            </a:xfrm>
          </p:grpSpPr>
          <p:grpSp>
            <p:nvGrpSpPr>
              <p:cNvPr id="4019" name="Google Shape;4019;p63"/>
              <p:cNvGrpSpPr/>
              <p:nvPr/>
            </p:nvGrpSpPr>
            <p:grpSpPr>
              <a:xfrm>
                <a:off x="3929014" y="1881638"/>
                <a:ext cx="286500" cy="321278"/>
                <a:chOff x="3929014" y="1881638"/>
                <a:chExt cx="286500" cy="321278"/>
              </a:xfrm>
            </p:grpSpPr>
            <p:cxnSp>
              <p:nvCxnSpPr>
                <p:cNvPr id="4020" name="Google Shape;4020;p6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4021" name="Google Shape;4021;p6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2" name="Google Shape;4022;p6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3" name="Google Shape;4023;p63"/>
            <p:cNvGrpSpPr/>
            <p:nvPr/>
          </p:nvGrpSpPr>
          <p:grpSpPr>
            <a:xfrm>
              <a:off x="4252606" y="1496185"/>
              <a:ext cx="324721" cy="463587"/>
              <a:chOff x="4252606" y="1496185"/>
              <a:chExt cx="324721" cy="463587"/>
            </a:xfrm>
          </p:grpSpPr>
          <p:grpSp>
            <p:nvGrpSpPr>
              <p:cNvPr id="4024" name="Google Shape;4024;p63"/>
              <p:cNvGrpSpPr/>
              <p:nvPr/>
            </p:nvGrpSpPr>
            <p:grpSpPr>
              <a:xfrm>
                <a:off x="4290828" y="1496185"/>
                <a:ext cx="286500" cy="361376"/>
                <a:chOff x="4290828" y="1496185"/>
                <a:chExt cx="286500" cy="361376"/>
              </a:xfrm>
            </p:grpSpPr>
            <p:cxnSp>
              <p:nvCxnSpPr>
                <p:cNvPr id="4025" name="Google Shape;4025;p6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4026" name="Google Shape;4026;p6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7" name="Google Shape;4027;p6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63"/>
            <p:cNvGrpSpPr/>
            <p:nvPr/>
          </p:nvGrpSpPr>
          <p:grpSpPr>
            <a:xfrm>
              <a:off x="4613643" y="1763716"/>
              <a:ext cx="325308" cy="439200"/>
              <a:chOff x="4613643" y="1763716"/>
              <a:chExt cx="325308" cy="439200"/>
            </a:xfrm>
          </p:grpSpPr>
          <p:grpSp>
            <p:nvGrpSpPr>
              <p:cNvPr id="4029" name="Google Shape;4029;p63"/>
              <p:cNvGrpSpPr/>
              <p:nvPr/>
            </p:nvGrpSpPr>
            <p:grpSpPr>
              <a:xfrm>
                <a:off x="4652451" y="1879538"/>
                <a:ext cx="286500" cy="323378"/>
                <a:chOff x="4652451" y="1879538"/>
                <a:chExt cx="286500" cy="323378"/>
              </a:xfrm>
            </p:grpSpPr>
            <p:cxnSp>
              <p:nvCxnSpPr>
                <p:cNvPr id="4030" name="Google Shape;4030;p6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4031" name="Google Shape;4031;p6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2" name="Google Shape;4032;p6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3" name="Google Shape;4033;p63"/>
          <p:cNvGrpSpPr/>
          <p:nvPr/>
        </p:nvGrpSpPr>
        <p:grpSpPr>
          <a:xfrm>
            <a:off x="3417981" y="2143759"/>
            <a:ext cx="1652173" cy="391517"/>
            <a:chOff x="3512551" y="2358270"/>
            <a:chExt cx="1597383" cy="378533"/>
          </a:xfrm>
        </p:grpSpPr>
        <p:cxnSp>
          <p:nvCxnSpPr>
            <p:cNvPr id="4034" name="Google Shape;4034;p63"/>
            <p:cNvCxnSpPr>
              <a:stCxn id="4035" idx="6"/>
              <a:endCxn id="4036"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4037" name="Google Shape;4037;p63"/>
            <p:cNvGrpSpPr/>
            <p:nvPr/>
          </p:nvGrpSpPr>
          <p:grpSpPr>
            <a:xfrm>
              <a:off x="3512551" y="2358270"/>
              <a:ext cx="225647" cy="307714"/>
              <a:chOff x="2182679" y="2004714"/>
              <a:chExt cx="792300" cy="1080458"/>
            </a:xfrm>
          </p:grpSpPr>
          <p:cxnSp>
            <p:nvCxnSpPr>
              <p:cNvPr id="4038" name="Google Shape;4038;p63"/>
              <p:cNvCxnSpPr>
                <a:stCxn id="4039"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035" name="Google Shape;4035;p6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0" name="Google Shape;4040;p63"/>
            <p:cNvGrpSpPr/>
            <p:nvPr/>
          </p:nvGrpSpPr>
          <p:grpSpPr>
            <a:xfrm>
              <a:off x="3969644" y="2440153"/>
              <a:ext cx="225853" cy="296651"/>
              <a:chOff x="3775710" y="1729289"/>
              <a:chExt cx="136500" cy="179289"/>
            </a:xfrm>
          </p:grpSpPr>
          <p:cxnSp>
            <p:nvCxnSpPr>
              <p:cNvPr id="4041" name="Google Shape;4041;p6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4042" name="Google Shape;4042;p6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63"/>
            <p:cNvGrpSpPr/>
            <p:nvPr/>
          </p:nvGrpSpPr>
          <p:grpSpPr>
            <a:xfrm>
              <a:off x="4427051" y="2358270"/>
              <a:ext cx="225647" cy="307714"/>
              <a:chOff x="5393704" y="2004714"/>
              <a:chExt cx="792300" cy="1080458"/>
            </a:xfrm>
          </p:grpSpPr>
          <p:cxnSp>
            <p:nvCxnSpPr>
              <p:cNvPr id="4045" name="Google Shape;4045;p63"/>
              <p:cNvCxnSpPr>
                <a:stCxn id="4046"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4047" name="Google Shape;4047;p6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8" name="Google Shape;4048;p63"/>
            <p:cNvGrpSpPr/>
            <p:nvPr/>
          </p:nvGrpSpPr>
          <p:grpSpPr>
            <a:xfrm>
              <a:off x="4884287" y="2440252"/>
              <a:ext cx="225647" cy="296532"/>
              <a:chOff x="6999166" y="2292572"/>
              <a:chExt cx="792300" cy="1041192"/>
            </a:xfrm>
          </p:grpSpPr>
          <p:cxnSp>
            <p:nvCxnSpPr>
              <p:cNvPr id="4049" name="Google Shape;4049;p6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4036" name="Google Shape;4036;p6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1" name="Google Shape;4051;p63"/>
          <p:cNvGrpSpPr/>
          <p:nvPr/>
        </p:nvGrpSpPr>
        <p:grpSpPr>
          <a:xfrm>
            <a:off x="6838789" y="979959"/>
            <a:ext cx="1581844" cy="732818"/>
            <a:chOff x="634175" y="2986275"/>
            <a:chExt cx="3147949" cy="1458344"/>
          </a:xfrm>
        </p:grpSpPr>
        <p:cxnSp>
          <p:nvCxnSpPr>
            <p:cNvPr id="4052" name="Google Shape;4052;p63"/>
            <p:cNvCxnSpPr>
              <a:stCxn id="4053" idx="4"/>
              <a:endCxn id="4054"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4055" name="Google Shape;4055;p63"/>
            <p:cNvCxnSpPr>
              <a:stCxn id="4054" idx="0"/>
              <a:endCxn id="4056"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057" name="Google Shape;4057;p63"/>
            <p:cNvCxnSpPr>
              <a:stCxn id="4056" idx="4"/>
              <a:endCxn id="4058"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4059" name="Google Shape;4059;p63"/>
            <p:cNvCxnSpPr>
              <a:stCxn id="4058" idx="0"/>
              <a:endCxn id="4060"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4060" name="Google Shape;4060;p6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56" name="Google Shape;4056;p6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53" name="Google Shape;4053;p6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58" name="Google Shape;4058;p6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4054" name="Google Shape;4054;p6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4061" name="Google Shape;4061;p63"/>
          <p:cNvGrpSpPr/>
          <p:nvPr/>
        </p:nvGrpSpPr>
        <p:grpSpPr>
          <a:xfrm>
            <a:off x="3406504" y="2674269"/>
            <a:ext cx="1675128" cy="313674"/>
            <a:chOff x="998425" y="1182125"/>
            <a:chExt cx="1065400" cy="199500"/>
          </a:xfrm>
        </p:grpSpPr>
        <p:sp>
          <p:nvSpPr>
            <p:cNvPr id="4062" name="Google Shape;4062;p6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7" name="Google Shape;4067;p63"/>
          <p:cNvGrpSpPr/>
          <p:nvPr/>
        </p:nvGrpSpPr>
        <p:grpSpPr>
          <a:xfrm>
            <a:off x="3406503" y="3630235"/>
            <a:ext cx="1675129" cy="525345"/>
            <a:chOff x="5194708" y="3484366"/>
            <a:chExt cx="3148148" cy="987304"/>
          </a:xfrm>
        </p:grpSpPr>
        <p:grpSp>
          <p:nvGrpSpPr>
            <p:cNvPr id="4068" name="Google Shape;4068;p63"/>
            <p:cNvGrpSpPr/>
            <p:nvPr/>
          </p:nvGrpSpPr>
          <p:grpSpPr>
            <a:xfrm>
              <a:off x="7531521" y="3484366"/>
              <a:ext cx="811335" cy="987304"/>
              <a:chOff x="3379425" y="1617275"/>
              <a:chExt cx="1090650" cy="1327200"/>
            </a:xfrm>
          </p:grpSpPr>
          <p:sp>
            <p:nvSpPr>
              <p:cNvPr id="4069" name="Google Shape;4069;p6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2" name="Google Shape;4072;p63"/>
            <p:cNvGrpSpPr/>
            <p:nvPr/>
          </p:nvGrpSpPr>
          <p:grpSpPr>
            <a:xfrm>
              <a:off x="6752546" y="3484366"/>
              <a:ext cx="811428" cy="987304"/>
              <a:chOff x="2332275" y="1617275"/>
              <a:chExt cx="1090775" cy="1327200"/>
            </a:xfrm>
          </p:grpSpPr>
          <p:sp>
            <p:nvSpPr>
              <p:cNvPr id="4073" name="Google Shape;4073;p6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6" name="Google Shape;4076;p63"/>
            <p:cNvGrpSpPr/>
            <p:nvPr/>
          </p:nvGrpSpPr>
          <p:grpSpPr>
            <a:xfrm>
              <a:off x="5973664" y="3484366"/>
              <a:ext cx="811335" cy="987304"/>
              <a:chOff x="1285250" y="1617275"/>
              <a:chExt cx="1090650" cy="1327200"/>
            </a:xfrm>
          </p:grpSpPr>
          <p:sp>
            <p:nvSpPr>
              <p:cNvPr id="4077" name="Google Shape;4077;p6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0" name="Google Shape;4080;p63"/>
            <p:cNvGrpSpPr/>
            <p:nvPr/>
          </p:nvGrpSpPr>
          <p:grpSpPr>
            <a:xfrm>
              <a:off x="5194708" y="3484366"/>
              <a:ext cx="811409" cy="987304"/>
              <a:chOff x="238125" y="1617275"/>
              <a:chExt cx="1090750" cy="1327200"/>
            </a:xfrm>
          </p:grpSpPr>
          <p:sp>
            <p:nvSpPr>
              <p:cNvPr id="4081" name="Google Shape;4081;p6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4" name="Google Shape;4084;p63"/>
          <p:cNvGrpSpPr/>
          <p:nvPr/>
        </p:nvGrpSpPr>
        <p:grpSpPr>
          <a:xfrm>
            <a:off x="6840188" y="2276124"/>
            <a:ext cx="1579046" cy="522230"/>
            <a:chOff x="6853641" y="2534077"/>
            <a:chExt cx="1515545" cy="501229"/>
          </a:xfrm>
        </p:grpSpPr>
        <p:grpSp>
          <p:nvGrpSpPr>
            <p:cNvPr id="4085" name="Google Shape;4085;p63"/>
            <p:cNvGrpSpPr/>
            <p:nvPr/>
          </p:nvGrpSpPr>
          <p:grpSpPr>
            <a:xfrm>
              <a:off x="6853641" y="2618923"/>
              <a:ext cx="1515545" cy="324556"/>
              <a:chOff x="6853641" y="2618923"/>
              <a:chExt cx="1515545" cy="324556"/>
            </a:xfrm>
          </p:grpSpPr>
          <p:sp>
            <p:nvSpPr>
              <p:cNvPr id="4086" name="Google Shape;4086;p6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91" name="Google Shape;4091;p6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6" name="Google Shape;4096;p63"/>
          <p:cNvGrpSpPr/>
          <p:nvPr/>
        </p:nvGrpSpPr>
        <p:grpSpPr>
          <a:xfrm>
            <a:off x="3435080" y="3151165"/>
            <a:ext cx="1617976" cy="346616"/>
            <a:chOff x="1808063" y="4294338"/>
            <a:chExt cx="3370782" cy="721817"/>
          </a:xfrm>
        </p:grpSpPr>
        <p:sp>
          <p:nvSpPr>
            <p:cNvPr id="4097" name="Google Shape;4097;p6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7" name="Google Shape;4107;p63"/>
          <p:cNvGrpSpPr/>
          <p:nvPr/>
        </p:nvGrpSpPr>
        <p:grpSpPr>
          <a:xfrm>
            <a:off x="5261076" y="3817915"/>
            <a:ext cx="1417067" cy="350605"/>
            <a:chOff x="4234950" y="2101012"/>
            <a:chExt cx="4219974" cy="1044090"/>
          </a:xfrm>
        </p:grpSpPr>
        <p:sp>
          <p:nvSpPr>
            <p:cNvPr id="4108" name="Google Shape;4108;p6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63"/>
          <p:cNvGrpSpPr/>
          <p:nvPr/>
        </p:nvGrpSpPr>
        <p:grpSpPr>
          <a:xfrm>
            <a:off x="6836548" y="1808672"/>
            <a:ext cx="1586327" cy="371557"/>
            <a:chOff x="1247650" y="2075423"/>
            <a:chExt cx="6648477" cy="1557238"/>
          </a:xfrm>
        </p:grpSpPr>
        <p:sp>
          <p:nvSpPr>
            <p:cNvPr id="4125" name="Google Shape;4125;p6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1" name="Google Shape;4131;p63"/>
          <p:cNvGrpSpPr/>
          <p:nvPr/>
        </p:nvGrpSpPr>
        <p:grpSpPr>
          <a:xfrm>
            <a:off x="5267818" y="961862"/>
            <a:ext cx="1415601" cy="1648533"/>
            <a:chOff x="1839112" y="2209163"/>
            <a:chExt cx="1918159" cy="2233784"/>
          </a:xfrm>
        </p:grpSpPr>
        <p:sp>
          <p:nvSpPr>
            <p:cNvPr id="4132" name="Google Shape;4132;p6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35" name="Google Shape;4135;p63"/>
            <p:cNvCxnSpPr>
              <a:stCxn id="4132" idx="6"/>
              <a:endCxn id="4133"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136" name="Google Shape;4136;p63"/>
            <p:cNvCxnSpPr>
              <a:stCxn id="4133" idx="4"/>
              <a:endCxn id="4137"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4138" name="Google Shape;4138;p63"/>
            <p:cNvCxnSpPr>
              <a:stCxn id="4137" idx="6"/>
              <a:endCxn id="4134"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4139" name="Google Shape;4139;p63"/>
            <p:cNvCxnSpPr>
              <a:stCxn id="4134" idx="4"/>
              <a:endCxn id="4140"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4137" name="Google Shape;4137;p6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42" name="Google Shape;4142;p63"/>
            <p:cNvCxnSpPr>
              <a:endCxn id="4141"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4143" name="Google Shape;4143;p63"/>
          <p:cNvGrpSpPr/>
          <p:nvPr/>
        </p:nvGrpSpPr>
        <p:grpSpPr>
          <a:xfrm>
            <a:off x="3425084" y="979946"/>
            <a:ext cx="1637968" cy="154942"/>
            <a:chOff x="238125" y="2506075"/>
            <a:chExt cx="7115411" cy="673075"/>
          </a:xfrm>
        </p:grpSpPr>
        <p:sp>
          <p:nvSpPr>
            <p:cNvPr id="4144" name="Google Shape;4144;p6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9" name="Google Shape;4149;p63"/>
          <p:cNvGrpSpPr/>
          <p:nvPr/>
        </p:nvGrpSpPr>
        <p:grpSpPr>
          <a:xfrm>
            <a:off x="1965820" y="1294664"/>
            <a:ext cx="1262932" cy="785408"/>
            <a:chOff x="548861" y="389676"/>
            <a:chExt cx="3843371" cy="2390163"/>
          </a:xfrm>
        </p:grpSpPr>
        <p:cxnSp>
          <p:nvCxnSpPr>
            <p:cNvPr id="4150" name="Google Shape;4150;p6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151" name="Google Shape;4151;p6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152" name="Google Shape;4152;p6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153" name="Google Shape;4153;p6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154" name="Google Shape;4154;p6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155" name="Google Shape;4155;p6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56" name="Google Shape;4156;p6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157" name="Google Shape;4157;p6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63"/>
          <p:cNvGrpSpPr/>
          <p:nvPr/>
        </p:nvGrpSpPr>
        <p:grpSpPr>
          <a:xfrm>
            <a:off x="753952" y="2401541"/>
            <a:ext cx="1412054" cy="633562"/>
            <a:chOff x="1187400" y="2529299"/>
            <a:chExt cx="6769193" cy="2241903"/>
          </a:xfrm>
        </p:grpSpPr>
        <p:sp>
          <p:nvSpPr>
            <p:cNvPr id="4164" name="Google Shape;4164;p6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165" name="Google Shape;4165;p6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66" name="Google Shape;4166;p6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67" name="Google Shape;4167;p6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68" name="Google Shape;4168;p6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69" name="Google Shape;4169;p6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170" name="Google Shape;4170;p6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171" name="Google Shape;4171;p63"/>
            <p:cNvCxnSpPr>
              <a:stCxn id="4164" idx="2"/>
              <a:endCxn id="4165"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72" name="Google Shape;4172;p63"/>
            <p:cNvCxnSpPr>
              <a:stCxn id="4166" idx="0"/>
              <a:endCxn id="4164"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73" name="Google Shape;4173;p63"/>
            <p:cNvCxnSpPr>
              <a:stCxn id="4166" idx="2"/>
              <a:endCxn id="4168"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74" name="Google Shape;4174;p63"/>
            <p:cNvCxnSpPr>
              <a:stCxn id="4167" idx="0"/>
              <a:endCxn id="4166"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75" name="Google Shape;4175;p63"/>
            <p:cNvCxnSpPr>
              <a:stCxn id="4165" idx="2"/>
              <a:endCxn id="4170"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176" name="Google Shape;4176;p63"/>
            <p:cNvCxnSpPr>
              <a:stCxn id="4169" idx="0"/>
              <a:endCxn id="4165"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177" name="Google Shape;4177;p63"/>
          <p:cNvGrpSpPr/>
          <p:nvPr/>
        </p:nvGrpSpPr>
        <p:grpSpPr>
          <a:xfrm>
            <a:off x="6840198" y="2894250"/>
            <a:ext cx="1579035" cy="540873"/>
            <a:chOff x="6895650" y="3126697"/>
            <a:chExt cx="1436662" cy="492105"/>
          </a:xfrm>
        </p:grpSpPr>
        <p:sp>
          <p:nvSpPr>
            <p:cNvPr id="4178" name="Google Shape;4178;p6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3" name="Google Shape;4183;p63"/>
            <p:cNvGrpSpPr/>
            <p:nvPr/>
          </p:nvGrpSpPr>
          <p:grpSpPr>
            <a:xfrm>
              <a:off x="6995957" y="3335810"/>
              <a:ext cx="1230393" cy="71754"/>
              <a:chOff x="6995957" y="3287964"/>
              <a:chExt cx="1230393" cy="71754"/>
            </a:xfrm>
          </p:grpSpPr>
          <p:sp>
            <p:nvSpPr>
              <p:cNvPr id="4184" name="Google Shape;4184;p6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9" name="Google Shape;4189;p63"/>
          <p:cNvGrpSpPr/>
          <p:nvPr/>
        </p:nvGrpSpPr>
        <p:grpSpPr>
          <a:xfrm>
            <a:off x="6838780" y="3531013"/>
            <a:ext cx="1581862" cy="650625"/>
            <a:chOff x="6777990" y="3710194"/>
            <a:chExt cx="1646915" cy="677382"/>
          </a:xfrm>
        </p:grpSpPr>
        <p:grpSp>
          <p:nvGrpSpPr>
            <p:cNvPr id="4190" name="Google Shape;4190;p63"/>
            <p:cNvGrpSpPr/>
            <p:nvPr/>
          </p:nvGrpSpPr>
          <p:grpSpPr>
            <a:xfrm>
              <a:off x="6777990" y="3874492"/>
              <a:ext cx="411129" cy="513083"/>
              <a:chOff x="6777990" y="3874492"/>
              <a:chExt cx="411129" cy="513083"/>
            </a:xfrm>
          </p:grpSpPr>
          <p:cxnSp>
            <p:nvCxnSpPr>
              <p:cNvPr id="4191" name="Google Shape;4191;p6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192" name="Google Shape;4192;p6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3" name="Google Shape;4193;p63"/>
            <p:cNvGrpSpPr/>
            <p:nvPr/>
          </p:nvGrpSpPr>
          <p:grpSpPr>
            <a:xfrm>
              <a:off x="7188425" y="3710194"/>
              <a:ext cx="411123" cy="520535"/>
              <a:chOff x="7188425" y="3710194"/>
              <a:chExt cx="411123" cy="520535"/>
            </a:xfrm>
          </p:grpSpPr>
          <p:cxnSp>
            <p:nvCxnSpPr>
              <p:cNvPr id="4194" name="Google Shape;4194;p6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195" name="Google Shape;4195;p6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6" name="Google Shape;4196;p63"/>
            <p:cNvGrpSpPr/>
            <p:nvPr/>
          </p:nvGrpSpPr>
          <p:grpSpPr>
            <a:xfrm>
              <a:off x="7603341" y="3874492"/>
              <a:ext cx="411474" cy="513083"/>
              <a:chOff x="7603341" y="3874492"/>
              <a:chExt cx="411474" cy="513083"/>
            </a:xfrm>
          </p:grpSpPr>
          <p:cxnSp>
            <p:nvCxnSpPr>
              <p:cNvPr id="4197" name="Google Shape;4197;p6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198" name="Google Shape;4198;p6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9" name="Google Shape;4199;p63"/>
            <p:cNvGrpSpPr/>
            <p:nvPr/>
          </p:nvGrpSpPr>
          <p:grpSpPr>
            <a:xfrm>
              <a:off x="8013776" y="3722847"/>
              <a:ext cx="411129" cy="507881"/>
              <a:chOff x="8013776" y="3722847"/>
              <a:chExt cx="411129" cy="507881"/>
            </a:xfrm>
          </p:grpSpPr>
          <p:cxnSp>
            <p:nvCxnSpPr>
              <p:cNvPr id="4200" name="Google Shape;4200;p6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201" name="Google Shape;4201;p6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02" name="Google Shape;4202;p63"/>
          <p:cNvGrpSpPr/>
          <p:nvPr/>
        </p:nvGrpSpPr>
        <p:grpSpPr>
          <a:xfrm>
            <a:off x="5258295" y="2703853"/>
            <a:ext cx="1421889" cy="1020603"/>
            <a:chOff x="5190863" y="2824811"/>
            <a:chExt cx="1544860" cy="1108869"/>
          </a:xfrm>
        </p:grpSpPr>
        <p:grpSp>
          <p:nvGrpSpPr>
            <p:cNvPr id="4203" name="Google Shape;4203;p63"/>
            <p:cNvGrpSpPr/>
            <p:nvPr/>
          </p:nvGrpSpPr>
          <p:grpSpPr>
            <a:xfrm>
              <a:off x="5938695" y="3176919"/>
              <a:ext cx="685761" cy="404739"/>
              <a:chOff x="5938695" y="3176919"/>
              <a:chExt cx="685761" cy="404739"/>
            </a:xfrm>
          </p:grpSpPr>
          <p:grpSp>
            <p:nvGrpSpPr>
              <p:cNvPr id="4204" name="Google Shape;4204;p63"/>
              <p:cNvGrpSpPr/>
              <p:nvPr/>
            </p:nvGrpSpPr>
            <p:grpSpPr>
              <a:xfrm>
                <a:off x="5938695" y="3176919"/>
                <a:ext cx="685761" cy="404739"/>
                <a:chOff x="5938695" y="3176919"/>
                <a:chExt cx="685761" cy="404739"/>
              </a:xfrm>
            </p:grpSpPr>
            <p:sp>
              <p:nvSpPr>
                <p:cNvPr id="4205" name="Google Shape;4205;p6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7" name="Google Shape;4207;p6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8" name="Google Shape;4208;p63"/>
            <p:cNvGrpSpPr/>
            <p:nvPr/>
          </p:nvGrpSpPr>
          <p:grpSpPr>
            <a:xfrm>
              <a:off x="5305233" y="3176835"/>
              <a:ext cx="685971" cy="404655"/>
              <a:chOff x="5305233" y="3176835"/>
              <a:chExt cx="685971" cy="404655"/>
            </a:xfrm>
          </p:grpSpPr>
          <p:grpSp>
            <p:nvGrpSpPr>
              <p:cNvPr id="4209" name="Google Shape;4209;p63"/>
              <p:cNvGrpSpPr/>
              <p:nvPr/>
            </p:nvGrpSpPr>
            <p:grpSpPr>
              <a:xfrm>
                <a:off x="5305233" y="3176835"/>
                <a:ext cx="685971" cy="404655"/>
                <a:chOff x="5305233" y="3176835"/>
                <a:chExt cx="685971" cy="404655"/>
              </a:xfrm>
            </p:grpSpPr>
            <p:sp>
              <p:nvSpPr>
                <p:cNvPr id="4210" name="Google Shape;4210;p6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2" name="Google Shape;4212;p6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3" name="Google Shape;4213;p6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4" name="Google Shape;4214;p63"/>
            <p:cNvGrpSpPr/>
            <p:nvPr/>
          </p:nvGrpSpPr>
          <p:grpSpPr>
            <a:xfrm>
              <a:off x="5657361" y="2824811"/>
              <a:ext cx="1078361" cy="404655"/>
              <a:chOff x="5657361" y="2824811"/>
              <a:chExt cx="1078361" cy="404655"/>
            </a:xfrm>
          </p:grpSpPr>
          <p:grpSp>
            <p:nvGrpSpPr>
              <p:cNvPr id="4215" name="Google Shape;4215;p63"/>
              <p:cNvGrpSpPr/>
              <p:nvPr/>
            </p:nvGrpSpPr>
            <p:grpSpPr>
              <a:xfrm>
                <a:off x="5657361" y="2824811"/>
                <a:ext cx="1078361" cy="404655"/>
                <a:chOff x="5657361" y="2824811"/>
                <a:chExt cx="1078361" cy="404655"/>
              </a:xfrm>
            </p:grpSpPr>
            <p:grpSp>
              <p:nvGrpSpPr>
                <p:cNvPr id="4216" name="Google Shape;4216;p63"/>
                <p:cNvGrpSpPr/>
                <p:nvPr/>
              </p:nvGrpSpPr>
              <p:grpSpPr>
                <a:xfrm>
                  <a:off x="5938485" y="2824811"/>
                  <a:ext cx="797237" cy="404655"/>
                  <a:chOff x="5938485" y="2824811"/>
                  <a:chExt cx="797237" cy="404655"/>
                </a:xfrm>
              </p:grpSpPr>
              <p:sp>
                <p:nvSpPr>
                  <p:cNvPr id="4217" name="Google Shape;4217;p6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19" name="Google Shape;4219;p6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0" name="Google Shape;4220;p6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1" name="Google Shape;4221;p63"/>
            <p:cNvGrpSpPr/>
            <p:nvPr/>
          </p:nvGrpSpPr>
          <p:grpSpPr>
            <a:xfrm>
              <a:off x="5190863" y="3528942"/>
              <a:ext cx="1078026" cy="404739"/>
              <a:chOff x="5190863" y="3528942"/>
              <a:chExt cx="1078026" cy="404739"/>
            </a:xfrm>
          </p:grpSpPr>
          <p:sp>
            <p:nvSpPr>
              <p:cNvPr id="4222" name="Google Shape;4222;p6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3" name="Google Shape;4223;p63"/>
              <p:cNvGrpSpPr/>
              <p:nvPr/>
            </p:nvGrpSpPr>
            <p:grpSpPr>
              <a:xfrm>
                <a:off x="5190863" y="3528942"/>
                <a:ext cx="1078026" cy="404739"/>
                <a:chOff x="5190863" y="3528942"/>
                <a:chExt cx="1078026" cy="404739"/>
              </a:xfrm>
            </p:grpSpPr>
            <p:sp>
              <p:nvSpPr>
                <p:cNvPr id="4224" name="Google Shape;4224;p6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26" name="Google Shape;4226;p63"/>
          <p:cNvGrpSpPr/>
          <p:nvPr/>
        </p:nvGrpSpPr>
        <p:grpSpPr>
          <a:xfrm>
            <a:off x="724302" y="1268321"/>
            <a:ext cx="1086719" cy="879487"/>
            <a:chOff x="803162" y="1474292"/>
            <a:chExt cx="1086719" cy="879487"/>
          </a:xfrm>
        </p:grpSpPr>
        <p:grpSp>
          <p:nvGrpSpPr>
            <p:cNvPr id="4227" name="Google Shape;4227;p63"/>
            <p:cNvGrpSpPr/>
            <p:nvPr/>
          </p:nvGrpSpPr>
          <p:grpSpPr>
            <a:xfrm>
              <a:off x="803162" y="1625948"/>
              <a:ext cx="445856" cy="576579"/>
              <a:chOff x="803162" y="1625948"/>
              <a:chExt cx="445856" cy="576579"/>
            </a:xfrm>
          </p:grpSpPr>
          <p:sp>
            <p:nvSpPr>
              <p:cNvPr id="4228" name="Google Shape;4228;p6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29" name="Google Shape;4229;p63"/>
              <p:cNvGrpSpPr/>
              <p:nvPr/>
            </p:nvGrpSpPr>
            <p:grpSpPr>
              <a:xfrm>
                <a:off x="1056023" y="1625948"/>
                <a:ext cx="192995" cy="576579"/>
                <a:chOff x="1056023" y="1625948"/>
                <a:chExt cx="192995" cy="576579"/>
              </a:xfrm>
            </p:grpSpPr>
            <p:sp>
              <p:nvSpPr>
                <p:cNvPr id="4230" name="Google Shape;4230;p6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35" name="Google Shape;4235;p63"/>
            <p:cNvGrpSpPr/>
            <p:nvPr/>
          </p:nvGrpSpPr>
          <p:grpSpPr>
            <a:xfrm>
              <a:off x="1371406" y="1474292"/>
              <a:ext cx="518475" cy="879487"/>
              <a:chOff x="1398231" y="1474292"/>
              <a:chExt cx="518475" cy="879487"/>
            </a:xfrm>
          </p:grpSpPr>
          <p:grpSp>
            <p:nvGrpSpPr>
              <p:cNvPr id="4236" name="Google Shape;4236;p63"/>
              <p:cNvGrpSpPr/>
              <p:nvPr/>
            </p:nvGrpSpPr>
            <p:grpSpPr>
              <a:xfrm>
                <a:off x="1398231" y="1474292"/>
                <a:ext cx="518475" cy="341643"/>
                <a:chOff x="1398231" y="1474292"/>
                <a:chExt cx="518475" cy="341643"/>
              </a:xfrm>
            </p:grpSpPr>
            <p:sp>
              <p:nvSpPr>
                <p:cNvPr id="4237" name="Google Shape;4237;p6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38" name="Google Shape;4238;p63"/>
                <p:cNvGrpSpPr/>
                <p:nvPr/>
              </p:nvGrpSpPr>
              <p:grpSpPr>
                <a:xfrm>
                  <a:off x="1616453" y="1474292"/>
                  <a:ext cx="300253" cy="341643"/>
                  <a:chOff x="1616453" y="1475379"/>
                  <a:chExt cx="300253" cy="341643"/>
                </a:xfrm>
              </p:grpSpPr>
              <p:sp>
                <p:nvSpPr>
                  <p:cNvPr id="4239" name="Google Shape;4239;p6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6" name="Google Shape;4246;p63"/>
                  <p:cNvGrpSpPr/>
                  <p:nvPr/>
                </p:nvGrpSpPr>
                <p:grpSpPr>
                  <a:xfrm>
                    <a:off x="1839639" y="1475379"/>
                    <a:ext cx="77067" cy="341643"/>
                    <a:chOff x="1839639" y="1475379"/>
                    <a:chExt cx="77067" cy="341643"/>
                  </a:xfrm>
                </p:grpSpPr>
                <p:sp>
                  <p:nvSpPr>
                    <p:cNvPr id="4247" name="Google Shape;4247;p6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49" name="Google Shape;4249;p63"/>
              <p:cNvGrpSpPr/>
              <p:nvPr/>
            </p:nvGrpSpPr>
            <p:grpSpPr>
              <a:xfrm>
                <a:off x="1398451" y="2012951"/>
                <a:ext cx="518255" cy="340828"/>
                <a:chOff x="1398451" y="2012951"/>
                <a:chExt cx="518255" cy="340828"/>
              </a:xfrm>
            </p:grpSpPr>
            <p:sp>
              <p:nvSpPr>
                <p:cNvPr id="4250" name="Google Shape;4250;p6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1" name="Google Shape;4251;p63"/>
                <p:cNvGrpSpPr/>
                <p:nvPr/>
              </p:nvGrpSpPr>
              <p:grpSpPr>
                <a:xfrm>
                  <a:off x="1616453" y="2012951"/>
                  <a:ext cx="300253" cy="340828"/>
                  <a:chOff x="1616453" y="2013538"/>
                  <a:chExt cx="300253" cy="340828"/>
                </a:xfrm>
              </p:grpSpPr>
              <p:sp>
                <p:nvSpPr>
                  <p:cNvPr id="4252" name="Google Shape;4252;p6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59" name="Google Shape;4259;p63"/>
                  <p:cNvGrpSpPr/>
                  <p:nvPr/>
                </p:nvGrpSpPr>
                <p:grpSpPr>
                  <a:xfrm>
                    <a:off x="1839639" y="2013538"/>
                    <a:ext cx="77067" cy="340828"/>
                    <a:chOff x="1839639" y="2013538"/>
                    <a:chExt cx="77067" cy="340828"/>
                  </a:xfrm>
                </p:grpSpPr>
                <p:sp>
                  <p:nvSpPr>
                    <p:cNvPr id="4260" name="Google Shape;4260;p6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262" name="Google Shape;4262;p63"/>
          <p:cNvGrpSpPr/>
          <p:nvPr/>
        </p:nvGrpSpPr>
        <p:grpSpPr>
          <a:xfrm>
            <a:off x="721126" y="3399508"/>
            <a:ext cx="1368681" cy="682918"/>
            <a:chOff x="724986" y="3605478"/>
            <a:chExt cx="1368681" cy="682918"/>
          </a:xfrm>
        </p:grpSpPr>
        <p:grpSp>
          <p:nvGrpSpPr>
            <p:cNvPr id="4263" name="Google Shape;4263;p63"/>
            <p:cNvGrpSpPr/>
            <p:nvPr/>
          </p:nvGrpSpPr>
          <p:grpSpPr>
            <a:xfrm>
              <a:off x="1289102" y="3823629"/>
              <a:ext cx="240442" cy="250435"/>
              <a:chOff x="-165066" y="3843615"/>
              <a:chExt cx="221259" cy="230455"/>
            </a:xfrm>
          </p:grpSpPr>
          <p:sp>
            <p:nvSpPr>
              <p:cNvPr id="4264" name="Google Shape;4264;p6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4" name="Google Shape;4284;p63"/>
            <p:cNvGrpSpPr/>
            <p:nvPr/>
          </p:nvGrpSpPr>
          <p:grpSpPr>
            <a:xfrm>
              <a:off x="724986" y="3605478"/>
              <a:ext cx="1368681" cy="682918"/>
              <a:chOff x="724986" y="3605478"/>
              <a:chExt cx="1368681" cy="682918"/>
            </a:xfrm>
          </p:grpSpPr>
          <p:grpSp>
            <p:nvGrpSpPr>
              <p:cNvPr id="4285" name="Google Shape;4285;p63"/>
              <p:cNvGrpSpPr/>
              <p:nvPr/>
            </p:nvGrpSpPr>
            <p:grpSpPr>
              <a:xfrm>
                <a:off x="1498221" y="4047614"/>
                <a:ext cx="529172" cy="240783"/>
                <a:chOff x="1498221" y="4047614"/>
                <a:chExt cx="529172" cy="240783"/>
              </a:xfrm>
            </p:grpSpPr>
            <p:grpSp>
              <p:nvGrpSpPr>
                <p:cNvPr id="4286" name="Google Shape;4286;p63"/>
                <p:cNvGrpSpPr/>
                <p:nvPr/>
              </p:nvGrpSpPr>
              <p:grpSpPr>
                <a:xfrm>
                  <a:off x="1826655" y="4224370"/>
                  <a:ext cx="200738" cy="25631"/>
                  <a:chOff x="1826655" y="4224370"/>
                  <a:chExt cx="200738" cy="25631"/>
                </a:xfrm>
              </p:grpSpPr>
              <p:sp>
                <p:nvSpPr>
                  <p:cNvPr id="4287" name="Google Shape;4287;p6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63"/>
                <p:cNvGrpSpPr/>
                <p:nvPr/>
              </p:nvGrpSpPr>
              <p:grpSpPr>
                <a:xfrm>
                  <a:off x="1498221" y="4047614"/>
                  <a:ext cx="328444" cy="240783"/>
                  <a:chOff x="1498221" y="4047614"/>
                  <a:chExt cx="328444" cy="240783"/>
                </a:xfrm>
              </p:grpSpPr>
              <p:sp>
                <p:nvSpPr>
                  <p:cNvPr id="4290" name="Google Shape;4290;p6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1" name="Google Shape;4291;p63"/>
                  <p:cNvGrpSpPr/>
                  <p:nvPr/>
                </p:nvGrpSpPr>
                <p:grpSpPr>
                  <a:xfrm>
                    <a:off x="1498221" y="4047614"/>
                    <a:ext cx="150566" cy="190416"/>
                    <a:chOff x="1498221" y="4047614"/>
                    <a:chExt cx="150566" cy="190416"/>
                  </a:xfrm>
                </p:grpSpPr>
                <p:sp>
                  <p:nvSpPr>
                    <p:cNvPr id="4292" name="Google Shape;4292;p6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94" name="Google Shape;4294;p63"/>
              <p:cNvGrpSpPr/>
              <p:nvPr/>
            </p:nvGrpSpPr>
            <p:grpSpPr>
              <a:xfrm>
                <a:off x="1560718" y="3800594"/>
                <a:ext cx="532948" cy="302090"/>
                <a:chOff x="1560718" y="3800594"/>
                <a:chExt cx="532948" cy="302090"/>
              </a:xfrm>
            </p:grpSpPr>
            <p:grpSp>
              <p:nvGrpSpPr>
                <p:cNvPr id="4295" name="Google Shape;4295;p63"/>
                <p:cNvGrpSpPr/>
                <p:nvPr/>
              </p:nvGrpSpPr>
              <p:grpSpPr>
                <a:xfrm>
                  <a:off x="1912179" y="3827344"/>
                  <a:ext cx="181487" cy="25631"/>
                  <a:chOff x="1912179" y="3827344"/>
                  <a:chExt cx="181487" cy="25631"/>
                </a:xfrm>
              </p:grpSpPr>
              <p:sp>
                <p:nvSpPr>
                  <p:cNvPr id="4296" name="Google Shape;4296;p6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63"/>
                <p:cNvGrpSpPr/>
                <p:nvPr/>
              </p:nvGrpSpPr>
              <p:grpSpPr>
                <a:xfrm>
                  <a:off x="1912179" y="4044505"/>
                  <a:ext cx="181487" cy="25622"/>
                  <a:chOff x="1912179" y="4044506"/>
                  <a:chExt cx="181487" cy="25622"/>
                </a:xfrm>
              </p:grpSpPr>
              <p:sp>
                <p:nvSpPr>
                  <p:cNvPr id="4299" name="Google Shape;4299;p6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63"/>
                <p:cNvGrpSpPr/>
                <p:nvPr/>
              </p:nvGrpSpPr>
              <p:grpSpPr>
                <a:xfrm>
                  <a:off x="1560718" y="3800594"/>
                  <a:ext cx="351472" cy="302090"/>
                  <a:chOff x="1560718" y="3800594"/>
                  <a:chExt cx="351472" cy="302090"/>
                </a:xfrm>
              </p:grpSpPr>
              <p:grpSp>
                <p:nvGrpSpPr>
                  <p:cNvPr id="4302" name="Google Shape;4302;p63"/>
                  <p:cNvGrpSpPr/>
                  <p:nvPr/>
                </p:nvGrpSpPr>
                <p:grpSpPr>
                  <a:xfrm>
                    <a:off x="1560718" y="3842857"/>
                    <a:ext cx="173586" cy="217131"/>
                    <a:chOff x="1560718" y="3842857"/>
                    <a:chExt cx="173586" cy="217131"/>
                  </a:xfrm>
                </p:grpSpPr>
                <p:sp>
                  <p:nvSpPr>
                    <p:cNvPr id="4303" name="Google Shape;4303;p6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6" name="Google Shape;4306;p6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308" name="Google Shape;4308;p6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09" name="Google Shape;4309;p63"/>
              <p:cNvGrpSpPr/>
              <p:nvPr/>
            </p:nvGrpSpPr>
            <p:grpSpPr>
              <a:xfrm>
                <a:off x="785350" y="3605478"/>
                <a:ext cx="535311" cy="249245"/>
                <a:chOff x="785350" y="3605478"/>
                <a:chExt cx="535311" cy="249245"/>
              </a:xfrm>
            </p:grpSpPr>
            <p:grpSp>
              <p:nvGrpSpPr>
                <p:cNvPr id="4310" name="Google Shape;4310;p63"/>
                <p:cNvGrpSpPr/>
                <p:nvPr/>
              </p:nvGrpSpPr>
              <p:grpSpPr>
                <a:xfrm>
                  <a:off x="785350" y="3605478"/>
                  <a:ext cx="376191" cy="102736"/>
                  <a:chOff x="785350" y="3605478"/>
                  <a:chExt cx="376191" cy="102736"/>
                </a:xfrm>
              </p:grpSpPr>
              <p:sp>
                <p:nvSpPr>
                  <p:cNvPr id="4311" name="Google Shape;4311;p6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4" name="Google Shape;4314;p63"/>
                <p:cNvGrpSpPr/>
                <p:nvPr/>
              </p:nvGrpSpPr>
              <p:grpSpPr>
                <a:xfrm>
                  <a:off x="1161530" y="3655851"/>
                  <a:ext cx="159131" cy="198872"/>
                  <a:chOff x="1161530" y="3655851"/>
                  <a:chExt cx="159131" cy="198872"/>
                </a:xfrm>
              </p:grpSpPr>
              <p:sp>
                <p:nvSpPr>
                  <p:cNvPr id="4315" name="Google Shape;4315;p6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17" name="Google Shape;4317;p63"/>
              <p:cNvGrpSpPr/>
              <p:nvPr/>
            </p:nvGrpSpPr>
            <p:grpSpPr>
              <a:xfrm>
                <a:off x="785350" y="4047614"/>
                <a:ext cx="535311" cy="240783"/>
                <a:chOff x="785350" y="4047614"/>
                <a:chExt cx="535311" cy="240783"/>
              </a:xfrm>
            </p:grpSpPr>
            <p:grpSp>
              <p:nvGrpSpPr>
                <p:cNvPr id="4318" name="Google Shape;4318;p63"/>
                <p:cNvGrpSpPr/>
                <p:nvPr/>
              </p:nvGrpSpPr>
              <p:grpSpPr>
                <a:xfrm>
                  <a:off x="1161636" y="4047614"/>
                  <a:ext cx="159025" cy="190415"/>
                  <a:chOff x="1161636" y="4047614"/>
                  <a:chExt cx="159025" cy="190415"/>
                </a:xfrm>
              </p:grpSpPr>
              <p:sp>
                <p:nvSpPr>
                  <p:cNvPr id="4319" name="Google Shape;4319;p6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1" name="Google Shape;4321;p63"/>
                <p:cNvGrpSpPr/>
                <p:nvPr/>
              </p:nvGrpSpPr>
              <p:grpSpPr>
                <a:xfrm>
                  <a:off x="785350" y="4185661"/>
                  <a:ext cx="376191" cy="102736"/>
                  <a:chOff x="785350" y="4185661"/>
                  <a:chExt cx="376191" cy="102736"/>
                </a:xfrm>
              </p:grpSpPr>
              <p:sp>
                <p:nvSpPr>
                  <p:cNvPr id="4322" name="Google Shape;4322;p6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25" name="Google Shape;4325;p63"/>
              <p:cNvGrpSpPr/>
              <p:nvPr/>
            </p:nvGrpSpPr>
            <p:grpSpPr>
              <a:xfrm>
                <a:off x="1501054" y="3605478"/>
                <a:ext cx="526340" cy="249240"/>
                <a:chOff x="1501054" y="3605478"/>
                <a:chExt cx="526340" cy="249240"/>
              </a:xfrm>
            </p:grpSpPr>
            <p:grpSp>
              <p:nvGrpSpPr>
                <p:cNvPr id="4326" name="Google Shape;4326;p63"/>
                <p:cNvGrpSpPr/>
                <p:nvPr/>
              </p:nvGrpSpPr>
              <p:grpSpPr>
                <a:xfrm>
                  <a:off x="1834208" y="3643867"/>
                  <a:ext cx="193185" cy="25622"/>
                  <a:chOff x="1834208" y="3643867"/>
                  <a:chExt cx="193185" cy="25622"/>
                </a:xfrm>
              </p:grpSpPr>
              <p:sp>
                <p:nvSpPr>
                  <p:cNvPr id="4327" name="Google Shape;4327;p6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63"/>
                <p:cNvGrpSpPr/>
                <p:nvPr/>
              </p:nvGrpSpPr>
              <p:grpSpPr>
                <a:xfrm>
                  <a:off x="1501054" y="3605478"/>
                  <a:ext cx="333165" cy="249240"/>
                  <a:chOff x="1501054" y="3605478"/>
                  <a:chExt cx="333165" cy="249240"/>
                </a:xfrm>
              </p:grpSpPr>
              <p:sp>
                <p:nvSpPr>
                  <p:cNvPr id="4330" name="Google Shape;4330;p6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1" name="Google Shape;4331;p63"/>
                  <p:cNvGrpSpPr/>
                  <p:nvPr/>
                </p:nvGrpSpPr>
                <p:grpSpPr>
                  <a:xfrm>
                    <a:off x="1501054" y="3655851"/>
                    <a:ext cx="155286" cy="198867"/>
                    <a:chOff x="1501054" y="3655851"/>
                    <a:chExt cx="155286" cy="198867"/>
                  </a:xfrm>
                </p:grpSpPr>
                <p:sp>
                  <p:nvSpPr>
                    <p:cNvPr id="4332" name="Google Shape;4332;p6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334" name="Google Shape;4334;p63"/>
              <p:cNvGrpSpPr/>
              <p:nvPr/>
            </p:nvGrpSpPr>
            <p:grpSpPr>
              <a:xfrm>
                <a:off x="724986" y="3800594"/>
                <a:ext cx="532950" cy="302090"/>
                <a:chOff x="724986" y="3800594"/>
                <a:chExt cx="532950" cy="302090"/>
              </a:xfrm>
            </p:grpSpPr>
            <p:grpSp>
              <p:nvGrpSpPr>
                <p:cNvPr id="4335" name="Google Shape;4335;p63"/>
                <p:cNvGrpSpPr/>
                <p:nvPr/>
              </p:nvGrpSpPr>
              <p:grpSpPr>
                <a:xfrm>
                  <a:off x="724986" y="4044367"/>
                  <a:ext cx="181314" cy="25626"/>
                  <a:chOff x="724986" y="4044367"/>
                  <a:chExt cx="181314" cy="25626"/>
                </a:xfrm>
              </p:grpSpPr>
              <p:sp>
                <p:nvSpPr>
                  <p:cNvPr id="4336" name="Google Shape;4336;p6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8" name="Google Shape;4338;p63"/>
                <p:cNvGrpSpPr/>
                <p:nvPr/>
              </p:nvGrpSpPr>
              <p:grpSpPr>
                <a:xfrm>
                  <a:off x="906290" y="3800594"/>
                  <a:ext cx="351646" cy="302090"/>
                  <a:chOff x="906290" y="3800594"/>
                  <a:chExt cx="351646" cy="302090"/>
                </a:xfrm>
              </p:grpSpPr>
              <p:grpSp>
                <p:nvGrpSpPr>
                  <p:cNvPr id="4339" name="Google Shape;4339;p63"/>
                  <p:cNvGrpSpPr/>
                  <p:nvPr/>
                </p:nvGrpSpPr>
                <p:grpSpPr>
                  <a:xfrm>
                    <a:off x="1084172" y="3842857"/>
                    <a:ext cx="173764" cy="217131"/>
                    <a:chOff x="1084172" y="3842857"/>
                    <a:chExt cx="173764" cy="217131"/>
                  </a:xfrm>
                </p:grpSpPr>
                <p:grpSp>
                  <p:nvGrpSpPr>
                    <p:cNvPr id="4340" name="Google Shape;4340;p63"/>
                    <p:cNvGrpSpPr/>
                    <p:nvPr/>
                  </p:nvGrpSpPr>
                  <p:grpSpPr>
                    <a:xfrm>
                      <a:off x="1156862" y="3936509"/>
                      <a:ext cx="101073" cy="25622"/>
                      <a:chOff x="1156862" y="3936509"/>
                      <a:chExt cx="101073" cy="25622"/>
                    </a:xfrm>
                  </p:grpSpPr>
                  <p:sp>
                    <p:nvSpPr>
                      <p:cNvPr id="4341" name="Google Shape;4341;p6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3" name="Google Shape;4343;p6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4" name="Google Shape;4344;p6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63"/>
                <p:cNvGrpSpPr/>
                <p:nvPr/>
              </p:nvGrpSpPr>
              <p:grpSpPr>
                <a:xfrm>
                  <a:off x="724986" y="3830189"/>
                  <a:ext cx="189533" cy="25626"/>
                  <a:chOff x="724986" y="3830189"/>
                  <a:chExt cx="189533" cy="25626"/>
                </a:xfrm>
              </p:grpSpPr>
              <p:sp>
                <p:nvSpPr>
                  <p:cNvPr id="4347" name="Google Shape;4347;p6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349" name="Google Shape;4349;p63"/>
          <p:cNvGrpSpPr/>
          <p:nvPr/>
        </p:nvGrpSpPr>
        <p:grpSpPr>
          <a:xfrm>
            <a:off x="2249438" y="2249669"/>
            <a:ext cx="948701" cy="935378"/>
            <a:chOff x="2253298" y="2428317"/>
            <a:chExt cx="948701" cy="935378"/>
          </a:xfrm>
        </p:grpSpPr>
        <p:sp>
          <p:nvSpPr>
            <p:cNvPr id="4350" name="Google Shape;4350;p6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6" name="Shape 4386"/>
        <p:cNvGrpSpPr/>
        <p:nvPr/>
      </p:nvGrpSpPr>
      <p:grpSpPr>
        <a:xfrm>
          <a:off x="0" y="0"/>
          <a:ext cx="0" cy="0"/>
          <a:chOff x="0" y="0"/>
          <a:chExt cx="0" cy="0"/>
        </a:xfrm>
      </p:grpSpPr>
      <p:grpSp>
        <p:nvGrpSpPr>
          <p:cNvPr id="4387" name="Google Shape;4387;p64"/>
          <p:cNvGrpSpPr/>
          <p:nvPr/>
        </p:nvGrpSpPr>
        <p:grpSpPr>
          <a:xfrm>
            <a:off x="3339745" y="952988"/>
            <a:ext cx="2363393" cy="1017867"/>
            <a:chOff x="3292400" y="1219146"/>
            <a:chExt cx="2615240" cy="1110239"/>
          </a:xfrm>
        </p:grpSpPr>
        <p:sp>
          <p:nvSpPr>
            <p:cNvPr id="4388" name="Google Shape;4388;p6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389" name="Google Shape;4389;p6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390" name="Google Shape;4390;p6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391" name="Google Shape;4391;p6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392" name="Google Shape;4392;p6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393" name="Google Shape;4393;p6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394" name="Google Shape;4394;p6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395" name="Google Shape;4395;p6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396" name="Google Shape;4396;p6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397" name="Google Shape;4397;p6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398" name="Google Shape;4398;p6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99" name="Google Shape;4399;p6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400" name="Google Shape;4400;p6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401" name="Google Shape;4401;p6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402" name="Google Shape;4402;p64"/>
            <p:cNvGrpSpPr/>
            <p:nvPr/>
          </p:nvGrpSpPr>
          <p:grpSpPr>
            <a:xfrm>
              <a:off x="3748438" y="1378608"/>
              <a:ext cx="2159202" cy="903971"/>
              <a:chOff x="1683525" y="2179850"/>
              <a:chExt cx="4519050" cy="2134525"/>
            </a:xfrm>
          </p:grpSpPr>
          <p:sp>
            <p:nvSpPr>
              <p:cNvPr id="4403" name="Google Shape;4403;p6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4" name="Google Shape;4404;p6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5" name="Google Shape;4405;p6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6" name="Google Shape;4406;p6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7" name="Google Shape;4407;p6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8" name="Google Shape;4408;p6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09" name="Google Shape;4409;p6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10" name="Google Shape;4410;p6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11" name="Google Shape;4411;p6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12" name="Google Shape;4412;p6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13" name="Google Shape;4413;p6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414" name="Google Shape;4414;p6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415" name="Google Shape;4415;p64"/>
          <p:cNvGraphicFramePr/>
          <p:nvPr/>
        </p:nvGraphicFramePr>
        <p:xfrm>
          <a:off x="5935838" y="2130461"/>
          <a:ext cx="3000000" cy="3000000"/>
        </p:xfrm>
        <a:graphic>
          <a:graphicData uri="http://schemas.openxmlformats.org/drawingml/2006/table">
            <a:tbl>
              <a:tblPr>
                <a:noFill/>
                <a:tableStyleId>{5102D241-91D4-47AA-9DAB-4BE7423E9A3B}</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416" name="Google Shape;4416;p64"/>
          <p:cNvGrpSpPr/>
          <p:nvPr/>
        </p:nvGrpSpPr>
        <p:grpSpPr>
          <a:xfrm>
            <a:off x="5935948" y="3189058"/>
            <a:ext cx="2496964" cy="1001454"/>
            <a:chOff x="1919611" y="789980"/>
            <a:chExt cx="1474179" cy="606868"/>
          </a:xfrm>
        </p:grpSpPr>
        <p:cxnSp>
          <p:nvCxnSpPr>
            <p:cNvPr id="4417" name="Google Shape;4417;p6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418" name="Google Shape;4418;p6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419" name="Google Shape;4419;p6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420" name="Google Shape;4420;p6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421" name="Google Shape;4421;p6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422" name="Google Shape;4422;p6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423" name="Google Shape;4423;p6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424" name="Google Shape;4424;p6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4"/>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431" name="Google Shape;4431;p64"/>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432" name="Google Shape;4432;p64"/>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433" name="Google Shape;4433;p6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64"/>
          <p:cNvGrpSpPr/>
          <p:nvPr/>
        </p:nvGrpSpPr>
        <p:grpSpPr>
          <a:xfrm>
            <a:off x="712562" y="998017"/>
            <a:ext cx="2394370" cy="976502"/>
            <a:chOff x="749309" y="1112739"/>
            <a:chExt cx="2371603" cy="976502"/>
          </a:xfrm>
        </p:grpSpPr>
        <p:sp>
          <p:nvSpPr>
            <p:cNvPr id="4435" name="Google Shape;4435;p6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467" name="Google Shape;4467;p64"/>
          <p:cNvGraphicFramePr/>
          <p:nvPr/>
        </p:nvGraphicFramePr>
        <p:xfrm>
          <a:off x="5935863" y="996311"/>
          <a:ext cx="3000000" cy="3000000"/>
        </p:xfrm>
        <a:graphic>
          <a:graphicData uri="http://schemas.openxmlformats.org/drawingml/2006/table">
            <a:tbl>
              <a:tblPr>
                <a:noFill/>
                <a:tableStyleId>{5102D241-91D4-47AA-9DAB-4BE7423E9A3B}</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4468" name="Google Shape;4468;p64"/>
          <p:cNvGraphicFramePr/>
          <p:nvPr/>
        </p:nvGraphicFramePr>
        <p:xfrm>
          <a:off x="3342575" y="2130461"/>
          <a:ext cx="3000000" cy="3000000"/>
        </p:xfrm>
        <a:graphic>
          <a:graphicData uri="http://schemas.openxmlformats.org/drawingml/2006/table">
            <a:tbl>
              <a:tblPr>
                <a:noFill/>
                <a:tableStyleId>{5102D241-91D4-47AA-9DAB-4BE7423E9A3B}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469" name="Google Shape;4469;p64"/>
          <p:cNvGrpSpPr/>
          <p:nvPr/>
        </p:nvGrpSpPr>
        <p:grpSpPr>
          <a:xfrm>
            <a:off x="4086505" y="2517104"/>
            <a:ext cx="1517436" cy="74460"/>
            <a:chOff x="3980086" y="2804397"/>
            <a:chExt cx="1227600" cy="66900"/>
          </a:xfrm>
        </p:grpSpPr>
        <p:sp>
          <p:nvSpPr>
            <p:cNvPr id="4470" name="Google Shape;4470;p6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2" name="Google Shape;4472;p64"/>
          <p:cNvGrpSpPr/>
          <p:nvPr/>
        </p:nvGrpSpPr>
        <p:grpSpPr>
          <a:xfrm>
            <a:off x="4711569" y="2809692"/>
            <a:ext cx="892956" cy="74460"/>
            <a:chOff x="3980086" y="2804397"/>
            <a:chExt cx="1227600" cy="66900"/>
          </a:xfrm>
        </p:grpSpPr>
        <p:sp>
          <p:nvSpPr>
            <p:cNvPr id="4473" name="Google Shape;4473;p6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5" name="Google Shape;4475;p64"/>
          <p:cNvGrpSpPr/>
          <p:nvPr/>
        </p:nvGrpSpPr>
        <p:grpSpPr>
          <a:xfrm>
            <a:off x="3344661" y="3168575"/>
            <a:ext cx="2363244" cy="1005943"/>
            <a:chOff x="3358415" y="3361302"/>
            <a:chExt cx="2363244" cy="1024695"/>
          </a:xfrm>
        </p:grpSpPr>
        <p:grpSp>
          <p:nvGrpSpPr>
            <p:cNvPr id="4476" name="Google Shape;4476;p64"/>
            <p:cNvGrpSpPr/>
            <p:nvPr/>
          </p:nvGrpSpPr>
          <p:grpSpPr>
            <a:xfrm>
              <a:off x="3358415" y="3361302"/>
              <a:ext cx="441300" cy="1024695"/>
              <a:chOff x="3358415" y="3361302"/>
              <a:chExt cx="441300" cy="1024695"/>
            </a:xfrm>
          </p:grpSpPr>
          <p:sp>
            <p:nvSpPr>
              <p:cNvPr id="4477" name="Google Shape;4477;p6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64"/>
            <p:cNvGrpSpPr/>
            <p:nvPr/>
          </p:nvGrpSpPr>
          <p:grpSpPr>
            <a:xfrm>
              <a:off x="3838901" y="3361302"/>
              <a:ext cx="441300" cy="1024695"/>
              <a:chOff x="3838901" y="3361302"/>
              <a:chExt cx="441300" cy="1024695"/>
            </a:xfrm>
          </p:grpSpPr>
          <p:sp>
            <p:nvSpPr>
              <p:cNvPr id="4484" name="Google Shape;4484;p6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0" name="Google Shape;4490;p64"/>
            <p:cNvGrpSpPr/>
            <p:nvPr/>
          </p:nvGrpSpPr>
          <p:grpSpPr>
            <a:xfrm>
              <a:off x="4319387" y="3361302"/>
              <a:ext cx="441300" cy="1024695"/>
              <a:chOff x="4319387" y="3361302"/>
              <a:chExt cx="441300" cy="1024695"/>
            </a:xfrm>
          </p:grpSpPr>
          <p:sp>
            <p:nvSpPr>
              <p:cNvPr id="4491" name="Google Shape;4491;p6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7" name="Google Shape;4497;p64"/>
            <p:cNvGrpSpPr/>
            <p:nvPr/>
          </p:nvGrpSpPr>
          <p:grpSpPr>
            <a:xfrm>
              <a:off x="4799873" y="3361302"/>
              <a:ext cx="441300" cy="1024695"/>
              <a:chOff x="4799873" y="3361302"/>
              <a:chExt cx="441300" cy="1024695"/>
            </a:xfrm>
          </p:grpSpPr>
          <p:sp>
            <p:nvSpPr>
              <p:cNvPr id="4498" name="Google Shape;4498;p6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4" name="Google Shape;4504;p64"/>
            <p:cNvGrpSpPr/>
            <p:nvPr/>
          </p:nvGrpSpPr>
          <p:grpSpPr>
            <a:xfrm>
              <a:off x="5280360" y="3361302"/>
              <a:ext cx="441300" cy="1024695"/>
              <a:chOff x="5280360" y="3361302"/>
              <a:chExt cx="441300" cy="1024695"/>
            </a:xfrm>
          </p:grpSpPr>
          <p:sp>
            <p:nvSpPr>
              <p:cNvPr id="4505" name="Google Shape;4505;p6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511" name="Google Shape;4511;p64"/>
          <p:cNvGraphicFramePr/>
          <p:nvPr/>
        </p:nvGraphicFramePr>
        <p:xfrm>
          <a:off x="711088" y="2130461"/>
          <a:ext cx="3000000" cy="3000000"/>
        </p:xfrm>
        <a:graphic>
          <a:graphicData uri="http://schemas.openxmlformats.org/drawingml/2006/table">
            <a:tbl>
              <a:tblPr>
                <a:noFill/>
                <a:tableStyleId>{5102D241-91D4-47AA-9DAB-4BE7423E9A3B}</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512" name="Google Shape;4512;p64"/>
          <p:cNvGrpSpPr/>
          <p:nvPr/>
        </p:nvGrpSpPr>
        <p:grpSpPr>
          <a:xfrm>
            <a:off x="712613" y="3180186"/>
            <a:ext cx="2403614" cy="1005900"/>
            <a:chOff x="726450" y="3372825"/>
            <a:chExt cx="2403614" cy="1005900"/>
          </a:xfrm>
        </p:grpSpPr>
        <p:grpSp>
          <p:nvGrpSpPr>
            <p:cNvPr id="4513" name="Google Shape;4513;p64"/>
            <p:cNvGrpSpPr/>
            <p:nvPr/>
          </p:nvGrpSpPr>
          <p:grpSpPr>
            <a:xfrm>
              <a:off x="726450" y="3696000"/>
              <a:ext cx="2403614" cy="500898"/>
              <a:chOff x="726450" y="3696000"/>
              <a:chExt cx="2403614" cy="500898"/>
            </a:xfrm>
          </p:grpSpPr>
          <p:sp>
            <p:nvSpPr>
              <p:cNvPr id="4514" name="Google Shape;4514;p6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15" name="Google Shape;4515;p6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516" name="Google Shape;4516;p64"/>
            <p:cNvGrpSpPr/>
            <p:nvPr/>
          </p:nvGrpSpPr>
          <p:grpSpPr>
            <a:xfrm>
              <a:off x="1348050" y="3372825"/>
              <a:ext cx="1720425" cy="1005900"/>
              <a:chOff x="1348050" y="3372825"/>
              <a:chExt cx="1720425" cy="1005900"/>
            </a:xfrm>
          </p:grpSpPr>
          <p:sp>
            <p:nvSpPr>
              <p:cNvPr id="4517" name="Google Shape;4517;p6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18" name="Google Shape;4518;p6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19" name="Google Shape;4519;p6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20" name="Google Shape;4520;p6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521" name="Google Shape;4521;p6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522" name="Google Shape;4522;p64"/>
            <p:cNvGrpSpPr/>
            <p:nvPr/>
          </p:nvGrpSpPr>
          <p:grpSpPr>
            <a:xfrm>
              <a:off x="1455707" y="3731058"/>
              <a:ext cx="1491150" cy="417657"/>
              <a:chOff x="1455707" y="3731058"/>
              <a:chExt cx="1491150" cy="417657"/>
            </a:xfrm>
          </p:grpSpPr>
          <p:grpSp>
            <p:nvGrpSpPr>
              <p:cNvPr id="4523" name="Google Shape;4523;p64"/>
              <p:cNvGrpSpPr/>
              <p:nvPr/>
            </p:nvGrpSpPr>
            <p:grpSpPr>
              <a:xfrm>
                <a:off x="1472938" y="3745828"/>
                <a:ext cx="72126" cy="53788"/>
                <a:chOff x="1472938" y="3745828"/>
                <a:chExt cx="72126" cy="53788"/>
              </a:xfrm>
            </p:grpSpPr>
            <p:sp>
              <p:nvSpPr>
                <p:cNvPr id="4524" name="Google Shape;4524;p6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64"/>
              <p:cNvGrpSpPr/>
              <p:nvPr/>
            </p:nvGrpSpPr>
            <p:grpSpPr>
              <a:xfrm>
                <a:off x="1819181" y="4089633"/>
                <a:ext cx="72126" cy="53788"/>
                <a:chOff x="1819181" y="4089633"/>
                <a:chExt cx="72126" cy="53788"/>
              </a:xfrm>
            </p:grpSpPr>
            <p:sp>
              <p:nvSpPr>
                <p:cNvPr id="4527" name="Google Shape;4527;p6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64"/>
              <p:cNvGrpSpPr/>
              <p:nvPr/>
            </p:nvGrpSpPr>
            <p:grpSpPr>
              <a:xfrm>
                <a:off x="1455707" y="4084171"/>
                <a:ext cx="64321" cy="64544"/>
                <a:chOff x="1455707" y="4084171"/>
                <a:chExt cx="64321" cy="64544"/>
              </a:xfrm>
            </p:grpSpPr>
            <p:sp>
              <p:nvSpPr>
                <p:cNvPr id="4530" name="Google Shape;4530;p6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64"/>
              <p:cNvGrpSpPr/>
              <p:nvPr/>
            </p:nvGrpSpPr>
            <p:grpSpPr>
              <a:xfrm>
                <a:off x="1818610" y="3731058"/>
                <a:ext cx="64321" cy="64544"/>
                <a:chOff x="1818610" y="3731058"/>
                <a:chExt cx="64321" cy="64544"/>
              </a:xfrm>
            </p:grpSpPr>
            <p:sp>
              <p:nvSpPr>
                <p:cNvPr id="4533" name="Google Shape;4533;p6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5" name="Google Shape;4535;p64"/>
              <p:cNvGrpSpPr/>
              <p:nvPr/>
            </p:nvGrpSpPr>
            <p:grpSpPr>
              <a:xfrm>
                <a:off x="2172491" y="4089633"/>
                <a:ext cx="72126" cy="53788"/>
                <a:chOff x="2172491" y="4089633"/>
                <a:chExt cx="72126" cy="53788"/>
              </a:xfrm>
            </p:grpSpPr>
            <p:sp>
              <p:nvSpPr>
                <p:cNvPr id="4536" name="Google Shape;4536;p6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8" name="Google Shape;4538;p64"/>
              <p:cNvGrpSpPr/>
              <p:nvPr/>
            </p:nvGrpSpPr>
            <p:grpSpPr>
              <a:xfrm>
                <a:off x="2171920" y="3731058"/>
                <a:ext cx="64321" cy="64544"/>
                <a:chOff x="2171920" y="3731058"/>
                <a:chExt cx="64321" cy="64544"/>
              </a:xfrm>
            </p:grpSpPr>
            <p:sp>
              <p:nvSpPr>
                <p:cNvPr id="4539" name="Google Shape;4539;p6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1" name="Google Shape;4541;p64"/>
              <p:cNvGrpSpPr/>
              <p:nvPr/>
            </p:nvGrpSpPr>
            <p:grpSpPr>
              <a:xfrm>
                <a:off x="2874730" y="3745828"/>
                <a:ext cx="72126" cy="53788"/>
                <a:chOff x="2874730" y="3745828"/>
                <a:chExt cx="72126" cy="53788"/>
              </a:xfrm>
            </p:grpSpPr>
            <p:sp>
              <p:nvSpPr>
                <p:cNvPr id="4542" name="Google Shape;4542;p6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4" name="Google Shape;4544;p64"/>
              <p:cNvGrpSpPr/>
              <p:nvPr/>
            </p:nvGrpSpPr>
            <p:grpSpPr>
              <a:xfrm>
                <a:off x="2878589" y="4081481"/>
                <a:ext cx="64321" cy="64544"/>
                <a:chOff x="2878589" y="4081481"/>
                <a:chExt cx="64321" cy="64544"/>
              </a:xfrm>
            </p:grpSpPr>
            <p:sp>
              <p:nvSpPr>
                <p:cNvPr id="4545" name="Google Shape;4545;p6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64"/>
              <p:cNvGrpSpPr/>
              <p:nvPr/>
            </p:nvGrpSpPr>
            <p:grpSpPr>
              <a:xfrm>
                <a:off x="2525796" y="4089633"/>
                <a:ext cx="72126" cy="53788"/>
                <a:chOff x="2525796" y="4089633"/>
                <a:chExt cx="72126" cy="53788"/>
              </a:xfrm>
            </p:grpSpPr>
            <p:sp>
              <p:nvSpPr>
                <p:cNvPr id="4548" name="Google Shape;4548;p6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0" name="Google Shape;4550;p64"/>
              <p:cNvGrpSpPr/>
              <p:nvPr/>
            </p:nvGrpSpPr>
            <p:grpSpPr>
              <a:xfrm>
                <a:off x="2525225" y="3731058"/>
                <a:ext cx="64321" cy="64544"/>
                <a:chOff x="2525225" y="3731058"/>
                <a:chExt cx="64321" cy="64544"/>
              </a:xfrm>
            </p:grpSpPr>
            <p:sp>
              <p:nvSpPr>
                <p:cNvPr id="4551" name="Google Shape;4551;p6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6" name="Shape 4556"/>
        <p:cNvGrpSpPr/>
        <p:nvPr/>
      </p:nvGrpSpPr>
      <p:grpSpPr>
        <a:xfrm>
          <a:off x="0" y="0"/>
          <a:ext cx="0" cy="0"/>
          <a:chOff x="0" y="0"/>
          <a:chExt cx="0" cy="0"/>
        </a:xfrm>
      </p:grpSpPr>
      <p:grpSp>
        <p:nvGrpSpPr>
          <p:cNvPr id="4557" name="Google Shape;4557;p65"/>
          <p:cNvGrpSpPr/>
          <p:nvPr/>
        </p:nvGrpSpPr>
        <p:grpSpPr>
          <a:xfrm>
            <a:off x="5780153" y="1859606"/>
            <a:ext cx="671400" cy="674856"/>
            <a:chOff x="5780148" y="1859605"/>
            <a:chExt cx="671400" cy="674856"/>
          </a:xfrm>
        </p:grpSpPr>
        <p:sp>
          <p:nvSpPr>
            <p:cNvPr id="4558" name="Google Shape;4558;p65"/>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5"/>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5"/>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5"/>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2" name="Google Shape;4562;p65"/>
          <p:cNvGrpSpPr/>
          <p:nvPr/>
        </p:nvGrpSpPr>
        <p:grpSpPr>
          <a:xfrm>
            <a:off x="716996" y="971307"/>
            <a:ext cx="845921" cy="690752"/>
            <a:chOff x="732428" y="1198513"/>
            <a:chExt cx="845921" cy="690752"/>
          </a:xfrm>
        </p:grpSpPr>
        <p:grpSp>
          <p:nvGrpSpPr>
            <p:cNvPr id="4563" name="Google Shape;4563;p65"/>
            <p:cNvGrpSpPr/>
            <p:nvPr/>
          </p:nvGrpSpPr>
          <p:grpSpPr>
            <a:xfrm>
              <a:off x="823030" y="1198513"/>
              <a:ext cx="755319" cy="690752"/>
              <a:chOff x="823030" y="1198513"/>
              <a:chExt cx="755319" cy="690752"/>
            </a:xfrm>
          </p:grpSpPr>
          <p:sp>
            <p:nvSpPr>
              <p:cNvPr id="4564" name="Google Shape;4564;p6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6" name="Google Shape;4566;p65"/>
            <p:cNvGrpSpPr/>
            <p:nvPr/>
          </p:nvGrpSpPr>
          <p:grpSpPr>
            <a:xfrm>
              <a:off x="732428" y="1239937"/>
              <a:ext cx="739912" cy="607886"/>
              <a:chOff x="732428" y="1239937"/>
              <a:chExt cx="739912" cy="607886"/>
            </a:xfrm>
          </p:grpSpPr>
          <p:sp>
            <p:nvSpPr>
              <p:cNvPr id="4567" name="Google Shape;4567;p6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9" name="Google Shape;4569;p65"/>
            <p:cNvGrpSpPr/>
            <p:nvPr/>
          </p:nvGrpSpPr>
          <p:grpSpPr>
            <a:xfrm>
              <a:off x="732428" y="1277018"/>
              <a:ext cx="702832" cy="533758"/>
              <a:chOff x="732428" y="1277018"/>
              <a:chExt cx="702832" cy="533758"/>
            </a:xfrm>
          </p:grpSpPr>
          <p:sp>
            <p:nvSpPr>
              <p:cNvPr id="4570" name="Google Shape;4570;p6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2" name="Google Shape;4572;p65"/>
            <p:cNvGrpSpPr/>
            <p:nvPr/>
          </p:nvGrpSpPr>
          <p:grpSpPr>
            <a:xfrm>
              <a:off x="931170" y="1306653"/>
              <a:ext cx="647179" cy="474455"/>
              <a:chOff x="931170" y="1306653"/>
              <a:chExt cx="647179" cy="474455"/>
            </a:xfrm>
          </p:grpSpPr>
          <p:sp>
            <p:nvSpPr>
              <p:cNvPr id="4573" name="Google Shape;4573;p6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5" name="Google Shape;4575;p6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6" name="Google Shape;4576;p65"/>
          <p:cNvGrpSpPr/>
          <p:nvPr/>
        </p:nvGrpSpPr>
        <p:grpSpPr>
          <a:xfrm>
            <a:off x="3948605" y="971313"/>
            <a:ext cx="634656" cy="699982"/>
            <a:chOff x="5985650" y="2860025"/>
            <a:chExt cx="1396075" cy="1539775"/>
          </a:xfrm>
        </p:grpSpPr>
        <p:sp>
          <p:nvSpPr>
            <p:cNvPr id="4577" name="Google Shape;4577;p6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9" name="Google Shape;4609;p65"/>
          <p:cNvGrpSpPr/>
          <p:nvPr/>
        </p:nvGrpSpPr>
        <p:grpSpPr>
          <a:xfrm>
            <a:off x="4704254" y="971307"/>
            <a:ext cx="725845" cy="699975"/>
            <a:chOff x="4249973" y="1201875"/>
            <a:chExt cx="1958568" cy="1888762"/>
          </a:xfrm>
        </p:grpSpPr>
        <p:sp>
          <p:nvSpPr>
            <p:cNvPr id="4610" name="Google Shape;4610;p6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1" name="Google Shape;4611;p65"/>
            <p:cNvGrpSpPr/>
            <p:nvPr/>
          </p:nvGrpSpPr>
          <p:grpSpPr>
            <a:xfrm>
              <a:off x="5853086" y="1789142"/>
              <a:ext cx="355454" cy="1048099"/>
              <a:chOff x="5576108" y="2016725"/>
              <a:chExt cx="565200" cy="1666560"/>
            </a:xfrm>
          </p:grpSpPr>
          <p:sp>
            <p:nvSpPr>
              <p:cNvPr id="4612" name="Google Shape;4612;p6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13" name="Google Shape;4613;p6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4" name="Google Shape;4614;p65"/>
            <p:cNvGrpSpPr/>
            <p:nvPr/>
          </p:nvGrpSpPr>
          <p:grpSpPr>
            <a:xfrm>
              <a:off x="4869455" y="2691676"/>
              <a:ext cx="1013897" cy="398961"/>
              <a:chOff x="4012057" y="3451825"/>
              <a:chExt cx="1612175" cy="634379"/>
            </a:xfrm>
          </p:grpSpPr>
          <p:sp>
            <p:nvSpPr>
              <p:cNvPr id="4615" name="Google Shape;4615;p6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16" name="Google Shape;4616;p6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7" name="Google Shape;4617;p65"/>
            <p:cNvGrpSpPr/>
            <p:nvPr/>
          </p:nvGrpSpPr>
          <p:grpSpPr>
            <a:xfrm>
              <a:off x="4276937" y="2155961"/>
              <a:ext cx="651965" cy="891358"/>
              <a:chOff x="3069908" y="2599997"/>
              <a:chExt cx="1036675" cy="1417328"/>
            </a:xfrm>
          </p:grpSpPr>
          <p:sp>
            <p:nvSpPr>
              <p:cNvPr id="4618" name="Google Shape;4618;p6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19" name="Google Shape;4619;p6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0" name="Google Shape;4620;p65"/>
            <p:cNvGrpSpPr/>
            <p:nvPr/>
          </p:nvGrpSpPr>
          <p:grpSpPr>
            <a:xfrm>
              <a:off x="5054918" y="1201875"/>
              <a:ext cx="999548" cy="602711"/>
              <a:chOff x="4306958" y="1082925"/>
              <a:chExt cx="1589359" cy="958358"/>
            </a:xfrm>
          </p:grpSpPr>
          <p:sp>
            <p:nvSpPr>
              <p:cNvPr id="4621" name="Google Shape;4621;p6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22" name="Google Shape;4622;p6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3" name="Google Shape;4623;p65"/>
            <p:cNvGrpSpPr/>
            <p:nvPr/>
          </p:nvGrpSpPr>
          <p:grpSpPr>
            <a:xfrm>
              <a:off x="4249973" y="1303451"/>
              <a:ext cx="799317" cy="841334"/>
              <a:chOff x="3027033" y="1244439"/>
              <a:chExt cx="1270977" cy="1337786"/>
            </a:xfrm>
          </p:grpSpPr>
          <p:sp>
            <p:nvSpPr>
              <p:cNvPr id="4624" name="Google Shape;4624;p6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625" name="Google Shape;4625;p6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26" name="Google Shape;4626;p65"/>
          <p:cNvGrpSpPr/>
          <p:nvPr/>
        </p:nvGrpSpPr>
        <p:grpSpPr>
          <a:xfrm>
            <a:off x="4057119" y="1858087"/>
            <a:ext cx="750769" cy="683784"/>
            <a:chOff x="4204684" y="2104422"/>
            <a:chExt cx="699822" cy="637382"/>
          </a:xfrm>
        </p:grpSpPr>
        <p:grpSp>
          <p:nvGrpSpPr>
            <p:cNvPr id="4627" name="Google Shape;4627;p65"/>
            <p:cNvGrpSpPr/>
            <p:nvPr/>
          </p:nvGrpSpPr>
          <p:grpSpPr>
            <a:xfrm>
              <a:off x="4204684" y="2430067"/>
              <a:ext cx="342957" cy="311738"/>
              <a:chOff x="4204684" y="2430067"/>
              <a:chExt cx="342957" cy="311738"/>
            </a:xfrm>
          </p:grpSpPr>
          <p:sp>
            <p:nvSpPr>
              <p:cNvPr id="4628" name="Google Shape;4628;p6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0" name="Google Shape;4630;p65"/>
            <p:cNvGrpSpPr/>
            <p:nvPr/>
          </p:nvGrpSpPr>
          <p:grpSpPr>
            <a:xfrm>
              <a:off x="4561586" y="2430067"/>
              <a:ext cx="342920" cy="311738"/>
              <a:chOff x="4561586" y="2430067"/>
              <a:chExt cx="342920" cy="311738"/>
            </a:xfrm>
          </p:grpSpPr>
          <p:sp>
            <p:nvSpPr>
              <p:cNvPr id="4631" name="Google Shape;4631;p6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3" name="Google Shape;4633;p65"/>
            <p:cNvGrpSpPr/>
            <p:nvPr/>
          </p:nvGrpSpPr>
          <p:grpSpPr>
            <a:xfrm>
              <a:off x="4561586" y="2104422"/>
              <a:ext cx="342920" cy="311738"/>
              <a:chOff x="4561586" y="2104422"/>
              <a:chExt cx="342920" cy="311738"/>
            </a:xfrm>
          </p:grpSpPr>
          <p:sp>
            <p:nvSpPr>
              <p:cNvPr id="4634" name="Google Shape;4634;p6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6" name="Google Shape;4636;p65"/>
            <p:cNvGrpSpPr/>
            <p:nvPr/>
          </p:nvGrpSpPr>
          <p:grpSpPr>
            <a:xfrm>
              <a:off x="4204684" y="2104422"/>
              <a:ext cx="342957" cy="311664"/>
              <a:chOff x="4204684" y="2104422"/>
              <a:chExt cx="342957" cy="311664"/>
            </a:xfrm>
          </p:grpSpPr>
          <p:sp>
            <p:nvSpPr>
              <p:cNvPr id="4637" name="Google Shape;4637;p6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39" name="Google Shape;4639;p65"/>
          <p:cNvGrpSpPr/>
          <p:nvPr/>
        </p:nvGrpSpPr>
        <p:grpSpPr>
          <a:xfrm>
            <a:off x="5521552" y="971301"/>
            <a:ext cx="660591" cy="688867"/>
            <a:chOff x="5830645" y="1267368"/>
            <a:chExt cx="530340" cy="553040"/>
          </a:xfrm>
        </p:grpSpPr>
        <p:sp>
          <p:nvSpPr>
            <p:cNvPr id="4640" name="Google Shape;4640;p6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1" name="Google Shape;4641;p65"/>
            <p:cNvGrpSpPr/>
            <p:nvPr/>
          </p:nvGrpSpPr>
          <p:grpSpPr>
            <a:xfrm>
              <a:off x="5830645" y="1267368"/>
              <a:ext cx="259743" cy="269909"/>
              <a:chOff x="5830645" y="1267368"/>
              <a:chExt cx="259743" cy="269909"/>
            </a:xfrm>
          </p:grpSpPr>
          <p:sp>
            <p:nvSpPr>
              <p:cNvPr id="4642" name="Google Shape;4642;p6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4" name="Google Shape;4644;p65"/>
            <p:cNvGrpSpPr/>
            <p:nvPr/>
          </p:nvGrpSpPr>
          <p:grpSpPr>
            <a:xfrm>
              <a:off x="6101293" y="1267368"/>
              <a:ext cx="259692" cy="269909"/>
              <a:chOff x="6101293" y="1267368"/>
              <a:chExt cx="259692" cy="269909"/>
            </a:xfrm>
          </p:grpSpPr>
          <p:sp>
            <p:nvSpPr>
              <p:cNvPr id="4645" name="Google Shape;4645;p6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65"/>
            <p:cNvGrpSpPr/>
            <p:nvPr/>
          </p:nvGrpSpPr>
          <p:grpSpPr>
            <a:xfrm>
              <a:off x="5830645" y="1550500"/>
              <a:ext cx="259692" cy="269909"/>
              <a:chOff x="5830645" y="1550500"/>
              <a:chExt cx="259692" cy="269909"/>
            </a:xfrm>
          </p:grpSpPr>
          <p:sp>
            <p:nvSpPr>
              <p:cNvPr id="4648" name="Google Shape;4648;p6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0" name="Google Shape;4650;p65"/>
            <p:cNvGrpSpPr/>
            <p:nvPr/>
          </p:nvGrpSpPr>
          <p:grpSpPr>
            <a:xfrm>
              <a:off x="6101293" y="1550500"/>
              <a:ext cx="259692" cy="269909"/>
              <a:chOff x="6101293" y="1550500"/>
              <a:chExt cx="259692" cy="269909"/>
            </a:xfrm>
          </p:grpSpPr>
          <p:sp>
            <p:nvSpPr>
              <p:cNvPr id="4651" name="Google Shape;4651;p6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53" name="Google Shape;4653;p65"/>
          <p:cNvGrpSpPr/>
          <p:nvPr/>
        </p:nvGrpSpPr>
        <p:grpSpPr>
          <a:xfrm>
            <a:off x="723705" y="1861761"/>
            <a:ext cx="697154" cy="679574"/>
            <a:chOff x="2679875" y="2361475"/>
            <a:chExt cx="780425" cy="760575"/>
          </a:xfrm>
        </p:grpSpPr>
        <p:sp>
          <p:nvSpPr>
            <p:cNvPr id="4654" name="Google Shape;4654;p6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0" name="Google Shape;4660;p65"/>
          <p:cNvGrpSpPr/>
          <p:nvPr/>
        </p:nvGrpSpPr>
        <p:grpSpPr>
          <a:xfrm>
            <a:off x="3122864" y="971353"/>
            <a:ext cx="735829" cy="684547"/>
            <a:chOff x="3351965" y="1148808"/>
            <a:chExt cx="750770" cy="698375"/>
          </a:xfrm>
        </p:grpSpPr>
        <p:grpSp>
          <p:nvGrpSpPr>
            <p:cNvPr id="4661" name="Google Shape;4661;p65"/>
            <p:cNvGrpSpPr/>
            <p:nvPr/>
          </p:nvGrpSpPr>
          <p:grpSpPr>
            <a:xfrm>
              <a:off x="3586796" y="1148808"/>
              <a:ext cx="294857" cy="286830"/>
              <a:chOff x="3750225" y="1774000"/>
              <a:chExt cx="149575" cy="145525"/>
            </a:xfrm>
          </p:grpSpPr>
          <p:sp>
            <p:nvSpPr>
              <p:cNvPr id="4662" name="Google Shape;4662;p6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4" name="Google Shape;4664;p65"/>
            <p:cNvGrpSpPr/>
            <p:nvPr/>
          </p:nvGrpSpPr>
          <p:grpSpPr>
            <a:xfrm>
              <a:off x="3779245" y="1375768"/>
              <a:ext cx="323490" cy="286978"/>
              <a:chOff x="3847850" y="1889150"/>
              <a:chExt cx="164100" cy="145600"/>
            </a:xfrm>
          </p:grpSpPr>
          <p:sp>
            <p:nvSpPr>
              <p:cNvPr id="4665" name="Google Shape;4665;p6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7" name="Google Shape;4667;p65"/>
            <p:cNvGrpSpPr/>
            <p:nvPr/>
          </p:nvGrpSpPr>
          <p:grpSpPr>
            <a:xfrm>
              <a:off x="3351965" y="1330435"/>
              <a:ext cx="295449" cy="285401"/>
              <a:chOff x="3631100" y="1866150"/>
              <a:chExt cx="149875" cy="144800"/>
            </a:xfrm>
          </p:grpSpPr>
          <p:sp>
            <p:nvSpPr>
              <p:cNvPr id="4668" name="Google Shape;4668;p6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65"/>
            <p:cNvGrpSpPr/>
            <p:nvPr/>
          </p:nvGrpSpPr>
          <p:grpSpPr>
            <a:xfrm>
              <a:off x="3548208" y="1560352"/>
              <a:ext cx="294808" cy="286830"/>
              <a:chOff x="3730650" y="1982800"/>
              <a:chExt cx="149550" cy="145525"/>
            </a:xfrm>
          </p:grpSpPr>
          <p:sp>
            <p:nvSpPr>
              <p:cNvPr id="4671" name="Google Shape;4671;p6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73" name="Google Shape;4673;p65"/>
          <p:cNvGrpSpPr/>
          <p:nvPr/>
        </p:nvGrpSpPr>
        <p:grpSpPr>
          <a:xfrm>
            <a:off x="7624517" y="971307"/>
            <a:ext cx="804565" cy="677795"/>
            <a:chOff x="7636443" y="1204988"/>
            <a:chExt cx="804565" cy="677795"/>
          </a:xfrm>
        </p:grpSpPr>
        <p:grpSp>
          <p:nvGrpSpPr>
            <p:cNvPr id="4674" name="Google Shape;4674;p65"/>
            <p:cNvGrpSpPr/>
            <p:nvPr/>
          </p:nvGrpSpPr>
          <p:grpSpPr>
            <a:xfrm>
              <a:off x="7636443" y="1509705"/>
              <a:ext cx="804565" cy="373078"/>
              <a:chOff x="7636443" y="1509705"/>
              <a:chExt cx="804565" cy="373078"/>
            </a:xfrm>
          </p:grpSpPr>
          <p:sp>
            <p:nvSpPr>
              <p:cNvPr id="4675" name="Google Shape;4675;p6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7" name="Google Shape;4677;p65"/>
            <p:cNvGrpSpPr/>
            <p:nvPr/>
          </p:nvGrpSpPr>
          <p:grpSpPr>
            <a:xfrm>
              <a:off x="7636443" y="1408133"/>
              <a:ext cx="804565" cy="373078"/>
              <a:chOff x="7636443" y="1408133"/>
              <a:chExt cx="804565" cy="373078"/>
            </a:xfrm>
          </p:grpSpPr>
          <p:sp>
            <p:nvSpPr>
              <p:cNvPr id="4678" name="Google Shape;4678;p6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0" name="Google Shape;4680;p65"/>
            <p:cNvGrpSpPr/>
            <p:nvPr/>
          </p:nvGrpSpPr>
          <p:grpSpPr>
            <a:xfrm>
              <a:off x="7636443" y="1306560"/>
              <a:ext cx="804565" cy="373078"/>
              <a:chOff x="7636443" y="1306560"/>
              <a:chExt cx="804565" cy="373078"/>
            </a:xfrm>
          </p:grpSpPr>
          <p:sp>
            <p:nvSpPr>
              <p:cNvPr id="4681" name="Google Shape;4681;p6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3" name="Google Shape;4683;p65"/>
            <p:cNvGrpSpPr/>
            <p:nvPr/>
          </p:nvGrpSpPr>
          <p:grpSpPr>
            <a:xfrm>
              <a:off x="7636443" y="1204988"/>
              <a:ext cx="804565" cy="373078"/>
              <a:chOff x="7636443" y="1204988"/>
              <a:chExt cx="804565" cy="373078"/>
            </a:xfrm>
          </p:grpSpPr>
          <p:sp>
            <p:nvSpPr>
              <p:cNvPr id="4684" name="Google Shape;4684;p6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86" name="Google Shape;4686;p65"/>
          <p:cNvGrpSpPr/>
          <p:nvPr/>
        </p:nvGrpSpPr>
        <p:grpSpPr>
          <a:xfrm>
            <a:off x="4963363" y="1878721"/>
            <a:ext cx="661339" cy="661188"/>
            <a:chOff x="3990000" y="975400"/>
            <a:chExt cx="3934200" cy="3933300"/>
          </a:xfrm>
        </p:grpSpPr>
        <p:sp>
          <p:nvSpPr>
            <p:cNvPr id="4687" name="Google Shape;4687;p6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1" name="Google Shape;4691;p65"/>
          <p:cNvGrpSpPr/>
          <p:nvPr/>
        </p:nvGrpSpPr>
        <p:grpSpPr>
          <a:xfrm>
            <a:off x="6607011" y="1857359"/>
            <a:ext cx="868881" cy="684241"/>
            <a:chOff x="6598259" y="2078634"/>
            <a:chExt cx="868881" cy="684241"/>
          </a:xfrm>
        </p:grpSpPr>
        <p:sp>
          <p:nvSpPr>
            <p:cNvPr id="4692" name="Google Shape;4692;p6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8" name="Google Shape;4698;p65"/>
            <p:cNvGrpSpPr/>
            <p:nvPr/>
          </p:nvGrpSpPr>
          <p:grpSpPr>
            <a:xfrm>
              <a:off x="6808175" y="2078634"/>
              <a:ext cx="452229" cy="684241"/>
              <a:chOff x="6808175" y="2078634"/>
              <a:chExt cx="452229" cy="684241"/>
            </a:xfrm>
          </p:grpSpPr>
          <p:sp>
            <p:nvSpPr>
              <p:cNvPr id="4699" name="Google Shape;4699;p6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5" name="Google Shape;4705;p65"/>
              <p:cNvGrpSpPr/>
              <p:nvPr/>
            </p:nvGrpSpPr>
            <p:grpSpPr>
              <a:xfrm>
                <a:off x="6821586" y="2078634"/>
                <a:ext cx="426871" cy="684241"/>
                <a:chOff x="6821586" y="2078634"/>
                <a:chExt cx="426871" cy="684241"/>
              </a:xfrm>
            </p:grpSpPr>
            <p:grpSp>
              <p:nvGrpSpPr>
                <p:cNvPr id="4706" name="Google Shape;4706;p65"/>
                <p:cNvGrpSpPr/>
                <p:nvPr/>
              </p:nvGrpSpPr>
              <p:grpSpPr>
                <a:xfrm>
                  <a:off x="6821586" y="2078634"/>
                  <a:ext cx="426871" cy="684241"/>
                  <a:chOff x="6821586" y="2078634"/>
                  <a:chExt cx="426871" cy="684241"/>
                </a:xfrm>
              </p:grpSpPr>
              <p:sp>
                <p:nvSpPr>
                  <p:cNvPr id="4707" name="Google Shape;4707;p6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6" name="Google Shape;4726;p6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32" name="Google Shape;4732;p65"/>
          <p:cNvGrpSpPr/>
          <p:nvPr/>
        </p:nvGrpSpPr>
        <p:grpSpPr>
          <a:xfrm>
            <a:off x="716994" y="3531369"/>
            <a:ext cx="1340789" cy="640830"/>
            <a:chOff x="238125" y="1151100"/>
            <a:chExt cx="7139450" cy="3412300"/>
          </a:xfrm>
        </p:grpSpPr>
        <p:sp>
          <p:nvSpPr>
            <p:cNvPr id="4733" name="Google Shape;4733;p6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65"/>
          <p:cNvGrpSpPr/>
          <p:nvPr/>
        </p:nvGrpSpPr>
        <p:grpSpPr>
          <a:xfrm>
            <a:off x="5584217" y="2734650"/>
            <a:ext cx="985357" cy="585764"/>
            <a:chOff x="5145061" y="2881789"/>
            <a:chExt cx="1107641" cy="658458"/>
          </a:xfrm>
        </p:grpSpPr>
        <p:grpSp>
          <p:nvGrpSpPr>
            <p:cNvPr id="4746" name="Google Shape;4746;p65"/>
            <p:cNvGrpSpPr/>
            <p:nvPr/>
          </p:nvGrpSpPr>
          <p:grpSpPr>
            <a:xfrm>
              <a:off x="5722989" y="3244587"/>
              <a:ext cx="529713" cy="295659"/>
              <a:chOff x="5722989" y="3244587"/>
              <a:chExt cx="529713" cy="295659"/>
            </a:xfrm>
          </p:grpSpPr>
          <p:sp>
            <p:nvSpPr>
              <p:cNvPr id="4747" name="Google Shape;4747;p6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48" name="Google Shape;4748;p6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749" name="Google Shape;4749;p65"/>
            <p:cNvGrpSpPr/>
            <p:nvPr/>
          </p:nvGrpSpPr>
          <p:grpSpPr>
            <a:xfrm>
              <a:off x="5145061" y="3244587"/>
              <a:ext cx="536807" cy="295659"/>
              <a:chOff x="5145061" y="3244587"/>
              <a:chExt cx="536807" cy="295659"/>
            </a:xfrm>
          </p:grpSpPr>
          <p:sp>
            <p:nvSpPr>
              <p:cNvPr id="4750" name="Google Shape;4750;p6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51" name="Google Shape;4751;p6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752" name="Google Shape;4752;p65"/>
            <p:cNvGrpSpPr/>
            <p:nvPr/>
          </p:nvGrpSpPr>
          <p:grpSpPr>
            <a:xfrm>
              <a:off x="5341327" y="2898245"/>
              <a:ext cx="532309" cy="614891"/>
              <a:chOff x="5341327" y="2898245"/>
              <a:chExt cx="532309" cy="614891"/>
            </a:xfrm>
          </p:grpSpPr>
          <p:sp>
            <p:nvSpPr>
              <p:cNvPr id="4753" name="Google Shape;4753;p6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54" name="Google Shape;4754;p6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755" name="Google Shape;4755;p65"/>
            <p:cNvGrpSpPr/>
            <p:nvPr/>
          </p:nvGrpSpPr>
          <p:grpSpPr>
            <a:xfrm>
              <a:off x="5532290" y="2881789"/>
              <a:ext cx="620516" cy="305456"/>
              <a:chOff x="5532290" y="2881789"/>
              <a:chExt cx="620516" cy="305456"/>
            </a:xfrm>
          </p:grpSpPr>
          <p:sp>
            <p:nvSpPr>
              <p:cNvPr id="4756" name="Google Shape;4756;p6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757" name="Google Shape;4757;p6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758" name="Google Shape;4758;p65"/>
          <p:cNvGrpSpPr/>
          <p:nvPr/>
        </p:nvGrpSpPr>
        <p:grpSpPr>
          <a:xfrm>
            <a:off x="8163140" y="3526708"/>
            <a:ext cx="269068" cy="645491"/>
            <a:chOff x="7026852" y="3311869"/>
            <a:chExt cx="434331" cy="1041954"/>
          </a:xfrm>
        </p:grpSpPr>
        <p:sp>
          <p:nvSpPr>
            <p:cNvPr id="4759" name="Google Shape;4759;p6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2" name="Google Shape;4762;p65"/>
          <p:cNvGrpSpPr/>
          <p:nvPr/>
        </p:nvGrpSpPr>
        <p:grpSpPr>
          <a:xfrm>
            <a:off x="6179721" y="3565945"/>
            <a:ext cx="293882" cy="293836"/>
            <a:chOff x="4873519" y="3311869"/>
            <a:chExt cx="499374" cy="499296"/>
          </a:xfrm>
        </p:grpSpPr>
        <p:sp>
          <p:nvSpPr>
            <p:cNvPr id="4763" name="Google Shape;4763;p6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5" name="Google Shape;4765;p65"/>
          <p:cNvGrpSpPr/>
          <p:nvPr/>
        </p:nvGrpSpPr>
        <p:grpSpPr>
          <a:xfrm>
            <a:off x="6179721" y="3878317"/>
            <a:ext cx="293882" cy="293882"/>
            <a:chOff x="4873519" y="3875839"/>
            <a:chExt cx="499374" cy="499374"/>
          </a:xfrm>
        </p:grpSpPr>
        <p:sp>
          <p:nvSpPr>
            <p:cNvPr id="4766" name="Google Shape;4766;p6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8" name="Google Shape;4768;p65"/>
          <p:cNvGrpSpPr/>
          <p:nvPr/>
        </p:nvGrpSpPr>
        <p:grpSpPr>
          <a:xfrm>
            <a:off x="2410248" y="1850269"/>
            <a:ext cx="698104" cy="698208"/>
            <a:chOff x="2565073" y="2075876"/>
            <a:chExt cx="672482" cy="672518"/>
          </a:xfrm>
        </p:grpSpPr>
        <p:sp>
          <p:nvSpPr>
            <p:cNvPr id="4769" name="Google Shape;4769;p6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5" name="Google Shape;4775;p65"/>
          <p:cNvGrpSpPr/>
          <p:nvPr/>
        </p:nvGrpSpPr>
        <p:grpSpPr>
          <a:xfrm>
            <a:off x="5633660" y="3534870"/>
            <a:ext cx="438354" cy="637329"/>
            <a:chOff x="1697726" y="3244179"/>
            <a:chExt cx="788124" cy="1146069"/>
          </a:xfrm>
        </p:grpSpPr>
        <p:sp>
          <p:nvSpPr>
            <p:cNvPr id="4776" name="Google Shape;4776;p6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78" name="Google Shape;4778;p65"/>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9" name="Google Shape;4779;p65"/>
          <p:cNvGrpSpPr/>
          <p:nvPr/>
        </p:nvGrpSpPr>
        <p:grpSpPr>
          <a:xfrm>
            <a:off x="7634874" y="1863232"/>
            <a:ext cx="799565" cy="670282"/>
            <a:chOff x="7617850" y="2063282"/>
            <a:chExt cx="799565" cy="670282"/>
          </a:xfrm>
        </p:grpSpPr>
        <p:cxnSp>
          <p:nvCxnSpPr>
            <p:cNvPr id="4780" name="Google Shape;4780;p6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781" name="Google Shape;4781;p6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782" name="Google Shape;4782;p6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783" name="Google Shape;4783;p6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784" name="Google Shape;4784;p6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785" name="Google Shape;4785;p6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786" name="Google Shape;4786;p65"/>
            <p:cNvGrpSpPr/>
            <p:nvPr/>
          </p:nvGrpSpPr>
          <p:grpSpPr>
            <a:xfrm>
              <a:off x="7734309" y="2063282"/>
              <a:ext cx="570957" cy="620095"/>
              <a:chOff x="7734309" y="2063282"/>
              <a:chExt cx="570957" cy="620095"/>
            </a:xfrm>
          </p:grpSpPr>
          <p:grpSp>
            <p:nvGrpSpPr>
              <p:cNvPr id="4787" name="Google Shape;4787;p65"/>
              <p:cNvGrpSpPr/>
              <p:nvPr/>
            </p:nvGrpSpPr>
            <p:grpSpPr>
              <a:xfrm>
                <a:off x="8031573" y="2063282"/>
                <a:ext cx="273693" cy="620095"/>
                <a:chOff x="8031573" y="2063282"/>
                <a:chExt cx="273693" cy="620095"/>
              </a:xfrm>
            </p:grpSpPr>
            <p:sp>
              <p:nvSpPr>
                <p:cNvPr id="4788" name="Google Shape;4788;p6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2" name="Google Shape;4792;p65"/>
              <p:cNvGrpSpPr/>
              <p:nvPr/>
            </p:nvGrpSpPr>
            <p:grpSpPr>
              <a:xfrm flipH="1">
                <a:off x="7734309" y="2063282"/>
                <a:ext cx="273693" cy="620095"/>
                <a:chOff x="8031573" y="2063282"/>
                <a:chExt cx="273693" cy="620095"/>
              </a:xfrm>
            </p:grpSpPr>
            <p:sp>
              <p:nvSpPr>
                <p:cNvPr id="4793" name="Google Shape;4793;p6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797" name="Google Shape;4797;p65"/>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5"/>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9" name="Google Shape;4799;p65"/>
          <p:cNvGrpSpPr/>
          <p:nvPr/>
        </p:nvGrpSpPr>
        <p:grpSpPr>
          <a:xfrm>
            <a:off x="7821480" y="2716716"/>
            <a:ext cx="602567" cy="601884"/>
            <a:chOff x="1186975" y="238125"/>
            <a:chExt cx="5244275" cy="5238325"/>
          </a:xfrm>
        </p:grpSpPr>
        <p:sp>
          <p:nvSpPr>
            <p:cNvPr id="4800" name="Google Shape;4800;p6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4" name="Google Shape;4804;p65"/>
          <p:cNvGrpSpPr/>
          <p:nvPr/>
        </p:nvGrpSpPr>
        <p:grpSpPr>
          <a:xfrm>
            <a:off x="3264218" y="1856199"/>
            <a:ext cx="651848" cy="687338"/>
            <a:chOff x="3400515" y="2056248"/>
            <a:chExt cx="698134" cy="735987"/>
          </a:xfrm>
        </p:grpSpPr>
        <p:grpSp>
          <p:nvGrpSpPr>
            <p:cNvPr id="4805" name="Google Shape;4805;p65"/>
            <p:cNvGrpSpPr/>
            <p:nvPr/>
          </p:nvGrpSpPr>
          <p:grpSpPr>
            <a:xfrm>
              <a:off x="3400515" y="2283913"/>
              <a:ext cx="312919" cy="219900"/>
              <a:chOff x="3400515" y="2283913"/>
              <a:chExt cx="312919" cy="219900"/>
            </a:xfrm>
          </p:grpSpPr>
          <p:sp>
            <p:nvSpPr>
              <p:cNvPr id="4806" name="Google Shape;4806;p6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07" name="Google Shape;4807;p6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808" name="Google Shape;4808;p65"/>
            <p:cNvGrpSpPr/>
            <p:nvPr/>
          </p:nvGrpSpPr>
          <p:grpSpPr>
            <a:xfrm>
              <a:off x="3547823" y="2461089"/>
              <a:ext cx="219900" cy="331146"/>
              <a:chOff x="3547823" y="2461089"/>
              <a:chExt cx="219900" cy="331146"/>
            </a:xfrm>
          </p:grpSpPr>
          <p:sp>
            <p:nvSpPr>
              <p:cNvPr id="4809" name="Google Shape;4809;p6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10" name="Google Shape;4810;p6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811" name="Google Shape;4811;p65"/>
            <p:cNvGrpSpPr/>
            <p:nvPr/>
          </p:nvGrpSpPr>
          <p:grpSpPr>
            <a:xfrm>
              <a:off x="3734138" y="2461089"/>
              <a:ext cx="219900" cy="331146"/>
              <a:chOff x="3734138" y="2461089"/>
              <a:chExt cx="219900" cy="331146"/>
            </a:xfrm>
          </p:grpSpPr>
          <p:sp>
            <p:nvSpPr>
              <p:cNvPr id="4812" name="Google Shape;4812;p6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13" name="Google Shape;4813;p6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814" name="Google Shape;4814;p65"/>
            <p:cNvGrpSpPr/>
            <p:nvPr/>
          </p:nvGrpSpPr>
          <p:grpSpPr>
            <a:xfrm>
              <a:off x="3787560" y="2281742"/>
              <a:ext cx="311089" cy="219900"/>
              <a:chOff x="3787560" y="2281742"/>
              <a:chExt cx="311089" cy="219900"/>
            </a:xfrm>
          </p:grpSpPr>
          <p:sp>
            <p:nvSpPr>
              <p:cNvPr id="4815" name="Google Shape;4815;p6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816" name="Google Shape;4816;p6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817" name="Google Shape;4817;p65"/>
            <p:cNvGrpSpPr/>
            <p:nvPr/>
          </p:nvGrpSpPr>
          <p:grpSpPr>
            <a:xfrm>
              <a:off x="3637290" y="2056248"/>
              <a:ext cx="219900" cy="330736"/>
              <a:chOff x="3637290" y="2056248"/>
              <a:chExt cx="219900" cy="330736"/>
            </a:xfrm>
          </p:grpSpPr>
          <p:sp>
            <p:nvSpPr>
              <p:cNvPr id="4818" name="Google Shape;4818;p6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819" name="Google Shape;4819;p6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820" name="Google Shape;4820;p65"/>
          <p:cNvGrpSpPr/>
          <p:nvPr/>
        </p:nvGrpSpPr>
        <p:grpSpPr>
          <a:xfrm>
            <a:off x="2555923" y="2726206"/>
            <a:ext cx="1268144" cy="592394"/>
            <a:chOff x="238125" y="1188750"/>
            <a:chExt cx="7140450" cy="3335550"/>
          </a:xfrm>
        </p:grpSpPr>
        <p:sp>
          <p:nvSpPr>
            <p:cNvPr id="4821" name="Google Shape;4821;p6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6" name="Google Shape;4826;p65"/>
          <p:cNvGrpSpPr/>
          <p:nvPr/>
        </p:nvGrpSpPr>
        <p:grpSpPr>
          <a:xfrm>
            <a:off x="6663824" y="2728360"/>
            <a:ext cx="1053944" cy="590147"/>
            <a:chOff x="238125" y="1335475"/>
            <a:chExt cx="5418735" cy="3034175"/>
          </a:xfrm>
        </p:grpSpPr>
        <p:sp>
          <p:nvSpPr>
            <p:cNvPr id="4827" name="Google Shape;4827;p6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0" name="Google Shape;4830;p65"/>
          <p:cNvGrpSpPr/>
          <p:nvPr/>
        </p:nvGrpSpPr>
        <p:grpSpPr>
          <a:xfrm>
            <a:off x="4094633" y="3533260"/>
            <a:ext cx="1268207" cy="638939"/>
            <a:chOff x="3967651" y="3645904"/>
            <a:chExt cx="1479304" cy="745292"/>
          </a:xfrm>
        </p:grpSpPr>
        <p:grpSp>
          <p:nvGrpSpPr>
            <p:cNvPr id="4831" name="Google Shape;4831;p65"/>
            <p:cNvGrpSpPr/>
            <p:nvPr/>
          </p:nvGrpSpPr>
          <p:grpSpPr>
            <a:xfrm>
              <a:off x="3967651" y="4009026"/>
              <a:ext cx="1479304" cy="382170"/>
              <a:chOff x="3967651" y="4009026"/>
              <a:chExt cx="1479304" cy="382170"/>
            </a:xfrm>
          </p:grpSpPr>
          <p:grpSp>
            <p:nvGrpSpPr>
              <p:cNvPr id="4832" name="Google Shape;4832;p65"/>
              <p:cNvGrpSpPr/>
              <p:nvPr/>
            </p:nvGrpSpPr>
            <p:grpSpPr>
              <a:xfrm>
                <a:off x="4892216" y="4195630"/>
                <a:ext cx="554739" cy="195566"/>
                <a:chOff x="3604375" y="4892160"/>
                <a:chExt cx="1651500" cy="582215"/>
              </a:xfrm>
            </p:grpSpPr>
            <p:sp>
              <p:nvSpPr>
                <p:cNvPr id="4833" name="Google Shape;4833;p6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65"/>
              <p:cNvGrpSpPr/>
              <p:nvPr/>
            </p:nvGrpSpPr>
            <p:grpSpPr>
              <a:xfrm>
                <a:off x="3967651" y="4146303"/>
                <a:ext cx="579402" cy="244893"/>
                <a:chOff x="851875" y="4745310"/>
                <a:chExt cx="1724925" cy="729065"/>
              </a:xfrm>
            </p:grpSpPr>
            <p:sp>
              <p:nvSpPr>
                <p:cNvPr id="4836" name="Google Shape;4836;p6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8" name="Google Shape;4838;p65"/>
              <p:cNvGrpSpPr/>
              <p:nvPr/>
            </p:nvGrpSpPr>
            <p:grpSpPr>
              <a:xfrm>
                <a:off x="4460753" y="4009026"/>
                <a:ext cx="493110" cy="382170"/>
                <a:chOff x="2319875" y="4336625"/>
                <a:chExt cx="1468025" cy="1137750"/>
              </a:xfrm>
            </p:grpSpPr>
            <p:sp>
              <p:nvSpPr>
                <p:cNvPr id="4839" name="Google Shape;4839;p6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41" name="Google Shape;4841;p65"/>
            <p:cNvGrpSpPr/>
            <p:nvPr/>
          </p:nvGrpSpPr>
          <p:grpSpPr>
            <a:xfrm>
              <a:off x="4479443" y="3645904"/>
              <a:ext cx="455965" cy="388789"/>
              <a:chOff x="2957425" y="238100"/>
              <a:chExt cx="1910200" cy="1628775"/>
            </a:xfrm>
          </p:grpSpPr>
          <p:sp>
            <p:nvSpPr>
              <p:cNvPr id="4842" name="Google Shape;4842;p6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52" name="Google Shape;4852;p65"/>
          <p:cNvGrpSpPr/>
          <p:nvPr/>
        </p:nvGrpSpPr>
        <p:grpSpPr>
          <a:xfrm>
            <a:off x="2480746" y="3534460"/>
            <a:ext cx="1243128" cy="637739"/>
            <a:chOff x="2496310" y="3693351"/>
            <a:chExt cx="1342906" cy="688926"/>
          </a:xfrm>
        </p:grpSpPr>
        <p:grpSp>
          <p:nvGrpSpPr>
            <p:cNvPr id="4853" name="Google Shape;4853;p65"/>
            <p:cNvGrpSpPr/>
            <p:nvPr/>
          </p:nvGrpSpPr>
          <p:grpSpPr>
            <a:xfrm>
              <a:off x="2496310" y="3693351"/>
              <a:ext cx="1342906" cy="688875"/>
              <a:chOff x="2496310" y="3693351"/>
              <a:chExt cx="1342906" cy="688875"/>
            </a:xfrm>
          </p:grpSpPr>
          <p:sp>
            <p:nvSpPr>
              <p:cNvPr id="4854" name="Google Shape;4854;p6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60" name="Google Shape;4860;p65"/>
              <p:cNvCxnSpPr>
                <a:stCxn id="4858"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861" name="Google Shape;4861;p65"/>
              <p:cNvCxnSpPr>
                <a:stCxn id="4855"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862" name="Google Shape;4862;p65"/>
              <p:cNvCxnSpPr>
                <a:stCxn id="4856"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863" name="Google Shape;4863;p65"/>
              <p:cNvCxnSpPr>
                <a:stCxn id="4859"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864" name="Google Shape;4864;p65"/>
              <p:cNvCxnSpPr>
                <a:stCxn id="4857"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865" name="Google Shape;4865;p65"/>
            <p:cNvGrpSpPr/>
            <p:nvPr/>
          </p:nvGrpSpPr>
          <p:grpSpPr>
            <a:xfrm>
              <a:off x="2675275" y="3930557"/>
              <a:ext cx="1003306" cy="451719"/>
              <a:chOff x="2675275" y="4174282"/>
              <a:chExt cx="1003306" cy="451719"/>
            </a:xfrm>
          </p:grpSpPr>
          <p:sp>
            <p:nvSpPr>
              <p:cNvPr id="4866" name="Google Shape;4866;p6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69" name="Google Shape;4869;p65"/>
          <p:cNvGrpSpPr/>
          <p:nvPr/>
        </p:nvGrpSpPr>
        <p:grpSpPr>
          <a:xfrm>
            <a:off x="1654417" y="971307"/>
            <a:ext cx="574511" cy="874709"/>
            <a:chOff x="1715404" y="1112080"/>
            <a:chExt cx="642270" cy="977984"/>
          </a:xfrm>
        </p:grpSpPr>
        <p:grpSp>
          <p:nvGrpSpPr>
            <p:cNvPr id="4870" name="Google Shape;4870;p65"/>
            <p:cNvGrpSpPr/>
            <p:nvPr/>
          </p:nvGrpSpPr>
          <p:grpSpPr>
            <a:xfrm>
              <a:off x="1715404" y="1112080"/>
              <a:ext cx="642270" cy="977984"/>
              <a:chOff x="1715404" y="1112080"/>
              <a:chExt cx="642270" cy="977984"/>
            </a:xfrm>
          </p:grpSpPr>
          <p:sp>
            <p:nvSpPr>
              <p:cNvPr id="4871" name="Google Shape;4871;p6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3" name="Google Shape;4873;p65"/>
            <p:cNvGrpSpPr/>
            <p:nvPr/>
          </p:nvGrpSpPr>
          <p:grpSpPr>
            <a:xfrm>
              <a:off x="1768927" y="1165603"/>
              <a:ext cx="535225" cy="851367"/>
              <a:chOff x="1768927" y="1165603"/>
              <a:chExt cx="535225" cy="851367"/>
            </a:xfrm>
          </p:grpSpPr>
          <p:sp>
            <p:nvSpPr>
              <p:cNvPr id="4874" name="Google Shape;4874;p6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6" name="Google Shape;4876;p65"/>
            <p:cNvGrpSpPr/>
            <p:nvPr/>
          </p:nvGrpSpPr>
          <p:grpSpPr>
            <a:xfrm>
              <a:off x="1822449" y="1219125"/>
              <a:ext cx="428180" cy="718859"/>
              <a:chOff x="1822449" y="1219125"/>
              <a:chExt cx="428180" cy="718859"/>
            </a:xfrm>
          </p:grpSpPr>
          <p:sp>
            <p:nvSpPr>
              <p:cNvPr id="4877" name="Google Shape;4877;p6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9" name="Google Shape;4879;p65"/>
            <p:cNvGrpSpPr/>
            <p:nvPr/>
          </p:nvGrpSpPr>
          <p:grpSpPr>
            <a:xfrm>
              <a:off x="1875972" y="1272648"/>
              <a:ext cx="321135" cy="586939"/>
              <a:chOff x="1875972" y="1272648"/>
              <a:chExt cx="321135" cy="586939"/>
            </a:xfrm>
          </p:grpSpPr>
          <p:sp>
            <p:nvSpPr>
              <p:cNvPr id="4880" name="Google Shape;4880;p6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82" name="Google Shape;4882;p65"/>
          <p:cNvGrpSpPr/>
          <p:nvPr/>
        </p:nvGrpSpPr>
        <p:grpSpPr>
          <a:xfrm>
            <a:off x="7761578" y="3528028"/>
            <a:ext cx="293855" cy="644170"/>
            <a:chOff x="241025" y="3151575"/>
            <a:chExt cx="293855" cy="644170"/>
          </a:xfrm>
        </p:grpSpPr>
        <p:sp>
          <p:nvSpPr>
            <p:cNvPr id="4883" name="Google Shape;4883;p6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5" name="Google Shape;4885;p65"/>
          <p:cNvGrpSpPr/>
          <p:nvPr/>
        </p:nvGrpSpPr>
        <p:grpSpPr>
          <a:xfrm>
            <a:off x="709562" y="2728028"/>
            <a:ext cx="1779649" cy="591620"/>
            <a:chOff x="246070" y="1983375"/>
            <a:chExt cx="1855347" cy="616849"/>
          </a:xfrm>
        </p:grpSpPr>
        <p:sp>
          <p:nvSpPr>
            <p:cNvPr id="4886" name="Google Shape;4886;p6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65"/>
          <p:cNvGrpSpPr/>
          <p:nvPr/>
        </p:nvGrpSpPr>
        <p:grpSpPr>
          <a:xfrm>
            <a:off x="2320428" y="971307"/>
            <a:ext cx="711055" cy="745993"/>
            <a:chOff x="2496269" y="1171698"/>
            <a:chExt cx="761953" cy="799392"/>
          </a:xfrm>
        </p:grpSpPr>
        <p:grpSp>
          <p:nvGrpSpPr>
            <p:cNvPr id="4896" name="Google Shape;4896;p65"/>
            <p:cNvGrpSpPr/>
            <p:nvPr/>
          </p:nvGrpSpPr>
          <p:grpSpPr>
            <a:xfrm>
              <a:off x="2496269" y="1171698"/>
              <a:ext cx="761953" cy="723022"/>
              <a:chOff x="2496269" y="1171698"/>
              <a:chExt cx="761953" cy="723022"/>
            </a:xfrm>
          </p:grpSpPr>
          <p:sp>
            <p:nvSpPr>
              <p:cNvPr id="4897" name="Google Shape;4897;p6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99" name="Google Shape;4899;p65"/>
              <p:cNvGrpSpPr/>
              <p:nvPr/>
            </p:nvGrpSpPr>
            <p:grpSpPr>
              <a:xfrm>
                <a:off x="2496269" y="1171698"/>
                <a:ext cx="761953" cy="723022"/>
                <a:chOff x="2496269" y="1120652"/>
                <a:chExt cx="761953" cy="723022"/>
              </a:xfrm>
            </p:grpSpPr>
            <p:grpSp>
              <p:nvGrpSpPr>
                <p:cNvPr id="4900" name="Google Shape;4900;p65"/>
                <p:cNvGrpSpPr/>
                <p:nvPr/>
              </p:nvGrpSpPr>
              <p:grpSpPr>
                <a:xfrm>
                  <a:off x="2496269" y="1120652"/>
                  <a:ext cx="761953" cy="723022"/>
                  <a:chOff x="2496269" y="1120652"/>
                  <a:chExt cx="761953" cy="723022"/>
                </a:xfrm>
              </p:grpSpPr>
              <p:grpSp>
                <p:nvGrpSpPr>
                  <p:cNvPr id="4901" name="Google Shape;4901;p65"/>
                  <p:cNvGrpSpPr/>
                  <p:nvPr/>
                </p:nvGrpSpPr>
                <p:grpSpPr>
                  <a:xfrm>
                    <a:off x="2496269" y="1304589"/>
                    <a:ext cx="407089" cy="305057"/>
                    <a:chOff x="2496269" y="1304589"/>
                    <a:chExt cx="407089" cy="305057"/>
                  </a:xfrm>
                </p:grpSpPr>
                <p:sp>
                  <p:nvSpPr>
                    <p:cNvPr id="4902" name="Google Shape;4902;p6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4" name="Google Shape;4904;p65"/>
                  <p:cNvGrpSpPr/>
                  <p:nvPr/>
                </p:nvGrpSpPr>
                <p:grpSpPr>
                  <a:xfrm>
                    <a:off x="2586468" y="1493376"/>
                    <a:ext cx="358850" cy="349656"/>
                    <a:chOff x="2586468" y="1493376"/>
                    <a:chExt cx="358850" cy="349656"/>
                  </a:xfrm>
                </p:grpSpPr>
                <p:sp>
                  <p:nvSpPr>
                    <p:cNvPr id="4905" name="Google Shape;4905;p6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65"/>
                  <p:cNvGrpSpPr/>
                  <p:nvPr/>
                </p:nvGrpSpPr>
                <p:grpSpPr>
                  <a:xfrm>
                    <a:off x="2807939" y="1494024"/>
                    <a:ext cx="358857" cy="349650"/>
                    <a:chOff x="2807939" y="1494024"/>
                    <a:chExt cx="358857" cy="349650"/>
                  </a:xfrm>
                </p:grpSpPr>
                <p:sp>
                  <p:nvSpPr>
                    <p:cNvPr id="4908" name="Google Shape;4908;p6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0" name="Google Shape;4910;p65"/>
                  <p:cNvGrpSpPr/>
                  <p:nvPr/>
                </p:nvGrpSpPr>
                <p:grpSpPr>
                  <a:xfrm>
                    <a:off x="2851133" y="1305635"/>
                    <a:ext cx="407089" cy="305057"/>
                    <a:chOff x="2851133" y="1305635"/>
                    <a:chExt cx="407089" cy="305057"/>
                  </a:xfrm>
                </p:grpSpPr>
                <p:sp>
                  <p:nvSpPr>
                    <p:cNvPr id="4911" name="Google Shape;4911;p6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3" name="Google Shape;4913;p65"/>
                  <p:cNvGrpSpPr/>
                  <p:nvPr/>
                </p:nvGrpSpPr>
                <p:grpSpPr>
                  <a:xfrm>
                    <a:off x="2727495" y="1120652"/>
                    <a:ext cx="300271" cy="396358"/>
                    <a:chOff x="2727495" y="1120652"/>
                    <a:chExt cx="300271" cy="396358"/>
                  </a:xfrm>
                </p:grpSpPr>
                <p:sp>
                  <p:nvSpPr>
                    <p:cNvPr id="4914" name="Google Shape;4914;p6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16" name="Google Shape;4916;p65"/>
                <p:cNvGrpSpPr/>
                <p:nvPr/>
              </p:nvGrpSpPr>
              <p:grpSpPr>
                <a:xfrm>
                  <a:off x="2722305" y="1350460"/>
                  <a:ext cx="308357" cy="308344"/>
                  <a:chOff x="2722305" y="1350460"/>
                  <a:chExt cx="308357" cy="308344"/>
                </a:xfrm>
              </p:grpSpPr>
              <p:sp>
                <p:nvSpPr>
                  <p:cNvPr id="4917" name="Google Shape;4917;p6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8" name="Google Shape;4918;p65"/>
                  <p:cNvGrpSpPr/>
                  <p:nvPr/>
                </p:nvGrpSpPr>
                <p:grpSpPr>
                  <a:xfrm>
                    <a:off x="2725064" y="1364529"/>
                    <a:ext cx="297954" cy="280182"/>
                    <a:chOff x="2725064" y="1364529"/>
                    <a:chExt cx="297954" cy="280182"/>
                  </a:xfrm>
                </p:grpSpPr>
                <p:sp>
                  <p:nvSpPr>
                    <p:cNvPr id="4919" name="Google Shape;4919;p6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924" name="Google Shape;4924;p6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65"/>
          <p:cNvGrpSpPr/>
          <p:nvPr/>
        </p:nvGrpSpPr>
        <p:grpSpPr>
          <a:xfrm>
            <a:off x="3909129" y="2727412"/>
            <a:ext cx="1569144" cy="591015"/>
            <a:chOff x="3820100" y="3023049"/>
            <a:chExt cx="1303926" cy="491162"/>
          </a:xfrm>
        </p:grpSpPr>
        <p:grpSp>
          <p:nvGrpSpPr>
            <p:cNvPr id="4930" name="Google Shape;4930;p65"/>
            <p:cNvGrpSpPr/>
            <p:nvPr/>
          </p:nvGrpSpPr>
          <p:grpSpPr>
            <a:xfrm>
              <a:off x="3820100" y="3023072"/>
              <a:ext cx="1303926" cy="491139"/>
              <a:chOff x="3820100" y="3023072"/>
              <a:chExt cx="1303926" cy="491139"/>
            </a:xfrm>
          </p:grpSpPr>
          <p:sp>
            <p:nvSpPr>
              <p:cNvPr id="4931" name="Google Shape;4931;p6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3" name="Google Shape;4933;p65"/>
            <p:cNvGrpSpPr/>
            <p:nvPr/>
          </p:nvGrpSpPr>
          <p:grpSpPr>
            <a:xfrm>
              <a:off x="4132439" y="3023645"/>
              <a:ext cx="393633" cy="177096"/>
              <a:chOff x="4132439" y="3023645"/>
              <a:chExt cx="393633" cy="177096"/>
            </a:xfrm>
          </p:grpSpPr>
          <p:sp>
            <p:nvSpPr>
              <p:cNvPr id="4934" name="Google Shape;4934;p6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65"/>
            <p:cNvGrpSpPr/>
            <p:nvPr/>
          </p:nvGrpSpPr>
          <p:grpSpPr>
            <a:xfrm>
              <a:off x="3921811" y="3023049"/>
              <a:ext cx="1002397" cy="388943"/>
              <a:chOff x="3921811" y="3023049"/>
              <a:chExt cx="1002397" cy="388943"/>
            </a:xfrm>
          </p:grpSpPr>
          <p:sp>
            <p:nvSpPr>
              <p:cNvPr id="4937" name="Google Shape;4937;p6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9" name="Google Shape;4939;p65"/>
            <p:cNvGrpSpPr/>
            <p:nvPr/>
          </p:nvGrpSpPr>
          <p:grpSpPr>
            <a:xfrm>
              <a:off x="4023645" y="3023049"/>
              <a:ext cx="683032" cy="286722"/>
              <a:chOff x="4023645" y="3023049"/>
              <a:chExt cx="683032" cy="286722"/>
            </a:xfrm>
          </p:grpSpPr>
          <p:sp>
            <p:nvSpPr>
              <p:cNvPr id="4940" name="Google Shape;4940;p6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42" name="Google Shape;4942;p65"/>
          <p:cNvGrpSpPr/>
          <p:nvPr/>
        </p:nvGrpSpPr>
        <p:grpSpPr>
          <a:xfrm>
            <a:off x="1541251" y="1854258"/>
            <a:ext cx="713522" cy="688025"/>
            <a:chOff x="1706078" y="2092648"/>
            <a:chExt cx="660913" cy="637296"/>
          </a:xfrm>
        </p:grpSpPr>
        <p:sp>
          <p:nvSpPr>
            <p:cNvPr id="4943" name="Google Shape;4943;p6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4" name="Google Shape;4944;p65"/>
            <p:cNvGrpSpPr/>
            <p:nvPr/>
          </p:nvGrpSpPr>
          <p:grpSpPr>
            <a:xfrm>
              <a:off x="1706078" y="2092648"/>
              <a:ext cx="660913" cy="575241"/>
              <a:chOff x="1706078" y="2092648"/>
              <a:chExt cx="660913" cy="575241"/>
            </a:xfrm>
          </p:grpSpPr>
          <p:sp>
            <p:nvSpPr>
              <p:cNvPr id="4945" name="Google Shape;4945;p6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48" name="Google Shape;4948;p65"/>
          <p:cNvGrpSpPr/>
          <p:nvPr/>
        </p:nvGrpSpPr>
        <p:grpSpPr>
          <a:xfrm>
            <a:off x="6303109" y="971806"/>
            <a:ext cx="1317459" cy="684168"/>
            <a:chOff x="238125" y="999450"/>
            <a:chExt cx="7140700" cy="3708225"/>
          </a:xfrm>
        </p:grpSpPr>
        <p:sp>
          <p:nvSpPr>
            <p:cNvPr id="4949" name="Google Shape;4949;p6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1" name="Shape 4961"/>
        <p:cNvGrpSpPr/>
        <p:nvPr/>
      </p:nvGrpSpPr>
      <p:grpSpPr>
        <a:xfrm>
          <a:off x="0" y="0"/>
          <a:ext cx="0" cy="0"/>
          <a:chOff x="0" y="0"/>
          <a:chExt cx="0" cy="0"/>
        </a:xfrm>
      </p:grpSpPr>
      <p:grpSp>
        <p:nvGrpSpPr>
          <p:cNvPr id="4962" name="Google Shape;4962;p66"/>
          <p:cNvGrpSpPr/>
          <p:nvPr/>
        </p:nvGrpSpPr>
        <p:grpSpPr>
          <a:xfrm>
            <a:off x="717027" y="967622"/>
            <a:ext cx="1636117" cy="1526144"/>
            <a:chOff x="729238" y="1179665"/>
            <a:chExt cx="1636117" cy="1526144"/>
          </a:xfrm>
        </p:grpSpPr>
        <p:grpSp>
          <p:nvGrpSpPr>
            <p:cNvPr id="4963" name="Google Shape;4963;p66"/>
            <p:cNvGrpSpPr/>
            <p:nvPr/>
          </p:nvGrpSpPr>
          <p:grpSpPr>
            <a:xfrm>
              <a:off x="729238" y="1179665"/>
              <a:ext cx="80700" cy="1526144"/>
              <a:chOff x="729238" y="1179665"/>
              <a:chExt cx="80700" cy="1526144"/>
            </a:xfrm>
          </p:grpSpPr>
          <p:sp>
            <p:nvSpPr>
              <p:cNvPr id="4964" name="Google Shape;4964;p6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4" name="Google Shape;4974;p66"/>
            <p:cNvGrpSpPr/>
            <p:nvPr/>
          </p:nvGrpSpPr>
          <p:grpSpPr>
            <a:xfrm>
              <a:off x="903098" y="1179665"/>
              <a:ext cx="80700" cy="1526144"/>
              <a:chOff x="903098" y="1179665"/>
              <a:chExt cx="80700" cy="1526144"/>
            </a:xfrm>
          </p:grpSpPr>
          <p:sp>
            <p:nvSpPr>
              <p:cNvPr id="4975" name="Google Shape;4975;p6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5" name="Google Shape;4985;p66"/>
            <p:cNvGrpSpPr/>
            <p:nvPr/>
          </p:nvGrpSpPr>
          <p:grpSpPr>
            <a:xfrm>
              <a:off x="1076958" y="1179665"/>
              <a:ext cx="80700" cy="1526144"/>
              <a:chOff x="1076958" y="1179665"/>
              <a:chExt cx="80700" cy="1526144"/>
            </a:xfrm>
          </p:grpSpPr>
          <p:sp>
            <p:nvSpPr>
              <p:cNvPr id="4986" name="Google Shape;4986;p6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6" name="Google Shape;4996;p66"/>
            <p:cNvGrpSpPr/>
            <p:nvPr/>
          </p:nvGrpSpPr>
          <p:grpSpPr>
            <a:xfrm>
              <a:off x="1247707" y="1179665"/>
              <a:ext cx="80700" cy="1526144"/>
              <a:chOff x="1247707" y="1179665"/>
              <a:chExt cx="80700" cy="1526144"/>
            </a:xfrm>
          </p:grpSpPr>
          <p:sp>
            <p:nvSpPr>
              <p:cNvPr id="4997" name="Google Shape;4997;p6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66"/>
            <p:cNvGrpSpPr/>
            <p:nvPr/>
          </p:nvGrpSpPr>
          <p:grpSpPr>
            <a:xfrm>
              <a:off x="1421567" y="1179665"/>
              <a:ext cx="80700" cy="1526144"/>
              <a:chOff x="1421567" y="1179665"/>
              <a:chExt cx="80700" cy="1526144"/>
            </a:xfrm>
          </p:grpSpPr>
          <p:sp>
            <p:nvSpPr>
              <p:cNvPr id="5008" name="Google Shape;5008;p6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66"/>
            <p:cNvGrpSpPr/>
            <p:nvPr/>
          </p:nvGrpSpPr>
          <p:grpSpPr>
            <a:xfrm>
              <a:off x="1592327" y="1179665"/>
              <a:ext cx="80700" cy="1526144"/>
              <a:chOff x="1592327" y="1179665"/>
              <a:chExt cx="80700" cy="1526144"/>
            </a:xfrm>
          </p:grpSpPr>
          <p:sp>
            <p:nvSpPr>
              <p:cNvPr id="5019" name="Google Shape;5019;p6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9" name="Google Shape;5029;p66"/>
            <p:cNvGrpSpPr/>
            <p:nvPr/>
          </p:nvGrpSpPr>
          <p:grpSpPr>
            <a:xfrm>
              <a:off x="1766187" y="1179665"/>
              <a:ext cx="80700" cy="1526144"/>
              <a:chOff x="1766187" y="1179665"/>
              <a:chExt cx="80700" cy="1526144"/>
            </a:xfrm>
          </p:grpSpPr>
          <p:sp>
            <p:nvSpPr>
              <p:cNvPr id="5030" name="Google Shape;5030;p6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66"/>
            <p:cNvGrpSpPr/>
            <p:nvPr/>
          </p:nvGrpSpPr>
          <p:grpSpPr>
            <a:xfrm>
              <a:off x="1936935" y="1179665"/>
              <a:ext cx="80700" cy="1526144"/>
              <a:chOff x="1936935" y="1179665"/>
              <a:chExt cx="80700" cy="1526144"/>
            </a:xfrm>
          </p:grpSpPr>
          <p:sp>
            <p:nvSpPr>
              <p:cNvPr id="5041" name="Google Shape;5041;p6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1" name="Google Shape;5051;p66"/>
            <p:cNvGrpSpPr/>
            <p:nvPr/>
          </p:nvGrpSpPr>
          <p:grpSpPr>
            <a:xfrm>
              <a:off x="2110795" y="1179665"/>
              <a:ext cx="80700" cy="1526144"/>
              <a:chOff x="2110795" y="1179665"/>
              <a:chExt cx="80700" cy="1526144"/>
            </a:xfrm>
          </p:grpSpPr>
          <p:sp>
            <p:nvSpPr>
              <p:cNvPr id="5052" name="Google Shape;5052;p6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66"/>
            <p:cNvGrpSpPr/>
            <p:nvPr/>
          </p:nvGrpSpPr>
          <p:grpSpPr>
            <a:xfrm>
              <a:off x="2284655" y="1179665"/>
              <a:ext cx="80700" cy="1526144"/>
              <a:chOff x="2284655" y="1179665"/>
              <a:chExt cx="80700" cy="1526144"/>
            </a:xfrm>
          </p:grpSpPr>
          <p:sp>
            <p:nvSpPr>
              <p:cNvPr id="5063" name="Google Shape;5063;p6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73" name="Google Shape;5073;p66"/>
          <p:cNvGrpSpPr/>
          <p:nvPr/>
        </p:nvGrpSpPr>
        <p:grpSpPr>
          <a:xfrm>
            <a:off x="2611693" y="986760"/>
            <a:ext cx="1364248" cy="1102133"/>
            <a:chOff x="2623904" y="1198803"/>
            <a:chExt cx="1364248" cy="1102133"/>
          </a:xfrm>
        </p:grpSpPr>
        <p:grpSp>
          <p:nvGrpSpPr>
            <p:cNvPr id="5074" name="Google Shape;5074;p66"/>
            <p:cNvGrpSpPr/>
            <p:nvPr/>
          </p:nvGrpSpPr>
          <p:grpSpPr>
            <a:xfrm>
              <a:off x="2623907" y="1198803"/>
              <a:ext cx="1364245" cy="273000"/>
              <a:chOff x="2623907" y="1198803"/>
              <a:chExt cx="1364245" cy="273000"/>
            </a:xfrm>
          </p:grpSpPr>
          <p:sp>
            <p:nvSpPr>
              <p:cNvPr id="5075" name="Google Shape;5075;p6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0" name="Google Shape;5080;p66"/>
            <p:cNvGrpSpPr/>
            <p:nvPr/>
          </p:nvGrpSpPr>
          <p:grpSpPr>
            <a:xfrm>
              <a:off x="2623904" y="1476964"/>
              <a:ext cx="1364245" cy="273000"/>
              <a:chOff x="2623904" y="1476964"/>
              <a:chExt cx="1364245" cy="273000"/>
            </a:xfrm>
          </p:grpSpPr>
          <p:sp>
            <p:nvSpPr>
              <p:cNvPr id="5081" name="Google Shape;5081;p6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6" name="Google Shape;5086;p66"/>
            <p:cNvGrpSpPr/>
            <p:nvPr/>
          </p:nvGrpSpPr>
          <p:grpSpPr>
            <a:xfrm>
              <a:off x="2623907" y="1749775"/>
              <a:ext cx="1364245" cy="273000"/>
              <a:chOff x="2623907" y="1749775"/>
              <a:chExt cx="1364245" cy="273000"/>
            </a:xfrm>
          </p:grpSpPr>
          <p:sp>
            <p:nvSpPr>
              <p:cNvPr id="5087" name="Google Shape;5087;p6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2" name="Google Shape;5092;p66"/>
            <p:cNvGrpSpPr/>
            <p:nvPr/>
          </p:nvGrpSpPr>
          <p:grpSpPr>
            <a:xfrm>
              <a:off x="2623904" y="2027936"/>
              <a:ext cx="1364245" cy="273000"/>
              <a:chOff x="2623904" y="2027936"/>
              <a:chExt cx="1364245" cy="273000"/>
            </a:xfrm>
          </p:grpSpPr>
          <p:sp>
            <p:nvSpPr>
              <p:cNvPr id="5093" name="Google Shape;5093;p6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98" name="Google Shape;5098;p66"/>
          <p:cNvGrpSpPr/>
          <p:nvPr/>
        </p:nvGrpSpPr>
        <p:grpSpPr>
          <a:xfrm>
            <a:off x="2601154" y="2445833"/>
            <a:ext cx="1387541" cy="159124"/>
            <a:chOff x="3200660" y="2180272"/>
            <a:chExt cx="2563824" cy="378237"/>
          </a:xfrm>
        </p:grpSpPr>
        <p:sp>
          <p:nvSpPr>
            <p:cNvPr id="5099" name="Google Shape;5099;p6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7" name="Google Shape;5117;p66"/>
          <p:cNvGrpSpPr/>
          <p:nvPr/>
        </p:nvGrpSpPr>
        <p:grpSpPr>
          <a:xfrm>
            <a:off x="2597679" y="2723597"/>
            <a:ext cx="1390502" cy="159625"/>
            <a:chOff x="3530150" y="2790075"/>
            <a:chExt cx="1962600" cy="225300"/>
          </a:xfrm>
        </p:grpSpPr>
        <p:sp>
          <p:nvSpPr>
            <p:cNvPr id="5118" name="Google Shape;5118;p6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66"/>
          <p:cNvGrpSpPr/>
          <p:nvPr/>
        </p:nvGrpSpPr>
        <p:grpSpPr>
          <a:xfrm>
            <a:off x="2597736" y="3001862"/>
            <a:ext cx="1411629" cy="154175"/>
            <a:chOff x="3558802" y="4011244"/>
            <a:chExt cx="1866000" cy="111600"/>
          </a:xfrm>
        </p:grpSpPr>
        <p:sp>
          <p:nvSpPr>
            <p:cNvPr id="5121" name="Google Shape;5121;p6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3" name="Google Shape;5123;p66"/>
          <p:cNvGrpSpPr/>
          <p:nvPr/>
        </p:nvGrpSpPr>
        <p:grpSpPr>
          <a:xfrm>
            <a:off x="2598024" y="2207432"/>
            <a:ext cx="1383503" cy="119761"/>
            <a:chOff x="3465975" y="2270258"/>
            <a:chExt cx="1986364" cy="171947"/>
          </a:xfrm>
        </p:grpSpPr>
        <p:sp>
          <p:nvSpPr>
            <p:cNvPr id="5124" name="Google Shape;5124;p6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2" name="Google Shape;5132;p66"/>
          <p:cNvGrpSpPr/>
          <p:nvPr/>
        </p:nvGrpSpPr>
        <p:grpSpPr>
          <a:xfrm>
            <a:off x="2609031" y="3571205"/>
            <a:ext cx="1369531" cy="195460"/>
            <a:chOff x="723300" y="4253549"/>
            <a:chExt cx="2276482" cy="324900"/>
          </a:xfrm>
        </p:grpSpPr>
        <p:sp>
          <p:nvSpPr>
            <p:cNvPr id="5133" name="Google Shape;5133;p6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8" name="Google Shape;5138;p66"/>
          <p:cNvGrpSpPr/>
          <p:nvPr/>
        </p:nvGrpSpPr>
        <p:grpSpPr>
          <a:xfrm>
            <a:off x="2598592" y="3272446"/>
            <a:ext cx="1389066" cy="180119"/>
            <a:chOff x="705948" y="3788465"/>
            <a:chExt cx="2308953" cy="299400"/>
          </a:xfrm>
        </p:grpSpPr>
        <p:sp>
          <p:nvSpPr>
            <p:cNvPr id="5139" name="Google Shape;5139;p6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66"/>
          <p:cNvGrpSpPr/>
          <p:nvPr/>
        </p:nvGrpSpPr>
        <p:grpSpPr>
          <a:xfrm>
            <a:off x="4195583" y="1876400"/>
            <a:ext cx="1433821" cy="191501"/>
            <a:chOff x="4273350" y="2088443"/>
            <a:chExt cx="1433821" cy="191501"/>
          </a:xfrm>
        </p:grpSpPr>
        <p:grpSp>
          <p:nvGrpSpPr>
            <p:cNvPr id="5145" name="Google Shape;5145;p66"/>
            <p:cNvGrpSpPr/>
            <p:nvPr/>
          </p:nvGrpSpPr>
          <p:grpSpPr>
            <a:xfrm>
              <a:off x="4273350" y="2088443"/>
              <a:ext cx="1433821" cy="0"/>
              <a:chOff x="5224975" y="2962250"/>
              <a:chExt cx="1544400" cy="0"/>
            </a:xfrm>
          </p:grpSpPr>
          <p:cxnSp>
            <p:nvCxnSpPr>
              <p:cNvPr id="5146" name="Google Shape;5146;p6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147" name="Google Shape;5147;p6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148" name="Google Shape;5148;p66"/>
            <p:cNvGrpSpPr/>
            <p:nvPr/>
          </p:nvGrpSpPr>
          <p:grpSpPr>
            <a:xfrm>
              <a:off x="4273350" y="2279944"/>
              <a:ext cx="1433821" cy="0"/>
              <a:chOff x="5224975" y="2962250"/>
              <a:chExt cx="1544400" cy="0"/>
            </a:xfrm>
          </p:grpSpPr>
          <p:cxnSp>
            <p:nvCxnSpPr>
              <p:cNvPr id="5149" name="Google Shape;5149;p6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150" name="Google Shape;5150;p6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151" name="Google Shape;5151;p66"/>
          <p:cNvGrpSpPr/>
          <p:nvPr/>
        </p:nvGrpSpPr>
        <p:grpSpPr>
          <a:xfrm>
            <a:off x="2646529" y="3885304"/>
            <a:ext cx="1304609" cy="294074"/>
            <a:chOff x="2658741" y="4097347"/>
            <a:chExt cx="1304609" cy="294074"/>
          </a:xfrm>
        </p:grpSpPr>
        <p:grpSp>
          <p:nvGrpSpPr>
            <p:cNvPr id="5152" name="Google Shape;5152;p66"/>
            <p:cNvGrpSpPr/>
            <p:nvPr/>
          </p:nvGrpSpPr>
          <p:grpSpPr>
            <a:xfrm>
              <a:off x="2658741" y="4097347"/>
              <a:ext cx="118572" cy="294074"/>
              <a:chOff x="3343310" y="4475555"/>
              <a:chExt cx="127717" cy="316753"/>
            </a:xfrm>
          </p:grpSpPr>
          <p:sp>
            <p:nvSpPr>
              <p:cNvPr id="5153" name="Google Shape;5153;p6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66"/>
            <p:cNvGrpSpPr/>
            <p:nvPr/>
          </p:nvGrpSpPr>
          <p:grpSpPr>
            <a:xfrm>
              <a:off x="3815519" y="4098388"/>
              <a:ext cx="147831" cy="291991"/>
              <a:chOff x="3527539" y="4476677"/>
              <a:chExt cx="159232" cy="314510"/>
            </a:xfrm>
          </p:grpSpPr>
          <p:sp>
            <p:nvSpPr>
              <p:cNvPr id="5156" name="Google Shape;5156;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66"/>
            <p:cNvGrpSpPr/>
            <p:nvPr/>
          </p:nvGrpSpPr>
          <p:grpSpPr>
            <a:xfrm>
              <a:off x="3511696" y="4098388"/>
              <a:ext cx="147831" cy="291991"/>
              <a:chOff x="3527539" y="4476677"/>
              <a:chExt cx="159232" cy="314510"/>
            </a:xfrm>
          </p:grpSpPr>
          <p:sp>
            <p:nvSpPr>
              <p:cNvPr id="5159" name="Google Shape;5159;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1" name="Google Shape;5161;p66"/>
            <p:cNvGrpSpPr/>
            <p:nvPr/>
          </p:nvGrpSpPr>
          <p:grpSpPr>
            <a:xfrm>
              <a:off x="3207874" y="4098388"/>
              <a:ext cx="147831" cy="291991"/>
              <a:chOff x="3527539" y="4476677"/>
              <a:chExt cx="159232" cy="314510"/>
            </a:xfrm>
          </p:grpSpPr>
          <p:sp>
            <p:nvSpPr>
              <p:cNvPr id="5162" name="Google Shape;5162;p6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4" name="Google Shape;5164;p66"/>
            <p:cNvGrpSpPr/>
            <p:nvPr/>
          </p:nvGrpSpPr>
          <p:grpSpPr>
            <a:xfrm>
              <a:off x="2933305" y="4097347"/>
              <a:ext cx="118572" cy="294074"/>
              <a:chOff x="3343310" y="4475555"/>
              <a:chExt cx="127717" cy="316753"/>
            </a:xfrm>
          </p:grpSpPr>
          <p:sp>
            <p:nvSpPr>
              <p:cNvPr id="5165" name="Google Shape;5165;p6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7" name="Google Shape;5167;p66"/>
          <p:cNvGrpSpPr/>
          <p:nvPr/>
        </p:nvGrpSpPr>
        <p:grpSpPr>
          <a:xfrm>
            <a:off x="4197138" y="963998"/>
            <a:ext cx="1430711" cy="751237"/>
            <a:chOff x="5159450" y="1919950"/>
            <a:chExt cx="1541050" cy="862500"/>
          </a:xfrm>
        </p:grpSpPr>
        <p:sp>
          <p:nvSpPr>
            <p:cNvPr id="5168" name="Google Shape;5168;p6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169" name="Google Shape;5169;p66"/>
            <p:cNvGrpSpPr/>
            <p:nvPr/>
          </p:nvGrpSpPr>
          <p:grpSpPr>
            <a:xfrm>
              <a:off x="5159450" y="1919950"/>
              <a:ext cx="1541050" cy="862500"/>
              <a:chOff x="5159450" y="1919950"/>
              <a:chExt cx="1541050" cy="862500"/>
            </a:xfrm>
          </p:grpSpPr>
          <p:cxnSp>
            <p:nvCxnSpPr>
              <p:cNvPr id="5170" name="Google Shape;5170;p6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171" name="Google Shape;5171;p6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172" name="Google Shape;5172;p66"/>
          <p:cNvGrpSpPr/>
          <p:nvPr/>
        </p:nvGrpSpPr>
        <p:grpSpPr>
          <a:xfrm>
            <a:off x="4245275" y="2227768"/>
            <a:ext cx="1334436" cy="967914"/>
            <a:chOff x="4294923" y="2439811"/>
            <a:chExt cx="1334436" cy="967914"/>
          </a:xfrm>
        </p:grpSpPr>
        <p:grpSp>
          <p:nvGrpSpPr>
            <p:cNvPr id="5173" name="Google Shape;5173;p66"/>
            <p:cNvGrpSpPr/>
            <p:nvPr/>
          </p:nvGrpSpPr>
          <p:grpSpPr>
            <a:xfrm>
              <a:off x="4960455" y="2469658"/>
              <a:ext cx="668904" cy="885524"/>
              <a:chOff x="4960455" y="2469658"/>
              <a:chExt cx="668904" cy="885524"/>
            </a:xfrm>
          </p:grpSpPr>
          <p:sp>
            <p:nvSpPr>
              <p:cNvPr id="5174" name="Google Shape;5174;p6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66"/>
            <p:cNvGrpSpPr/>
            <p:nvPr/>
          </p:nvGrpSpPr>
          <p:grpSpPr>
            <a:xfrm>
              <a:off x="4294923" y="2469658"/>
              <a:ext cx="668951" cy="885524"/>
              <a:chOff x="4294923" y="2469658"/>
              <a:chExt cx="668951" cy="885524"/>
            </a:xfrm>
          </p:grpSpPr>
          <p:sp>
            <p:nvSpPr>
              <p:cNvPr id="5181" name="Google Shape;5181;p6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7" name="Google Shape;5187;p6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8" name="Google Shape;5188;p66"/>
          <p:cNvGrpSpPr/>
          <p:nvPr/>
        </p:nvGrpSpPr>
        <p:grpSpPr>
          <a:xfrm>
            <a:off x="4231478" y="3282213"/>
            <a:ext cx="1430949" cy="897289"/>
            <a:chOff x="4351371" y="3547942"/>
            <a:chExt cx="1345130" cy="843475"/>
          </a:xfrm>
        </p:grpSpPr>
        <p:grpSp>
          <p:nvGrpSpPr>
            <p:cNvPr id="5189" name="Google Shape;5189;p66"/>
            <p:cNvGrpSpPr/>
            <p:nvPr/>
          </p:nvGrpSpPr>
          <p:grpSpPr>
            <a:xfrm>
              <a:off x="4351371" y="4209917"/>
              <a:ext cx="1345130" cy="181500"/>
              <a:chOff x="4351371" y="4209917"/>
              <a:chExt cx="1345130" cy="181500"/>
            </a:xfrm>
          </p:grpSpPr>
          <p:sp>
            <p:nvSpPr>
              <p:cNvPr id="5190" name="Google Shape;5190;p6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1" name="Google Shape;5191;p6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192" name="Google Shape;5192;p66"/>
            <p:cNvGrpSpPr/>
            <p:nvPr/>
          </p:nvGrpSpPr>
          <p:grpSpPr>
            <a:xfrm>
              <a:off x="4403010" y="3985221"/>
              <a:ext cx="1109518" cy="181500"/>
              <a:chOff x="4403010" y="3985221"/>
              <a:chExt cx="1109518" cy="181500"/>
            </a:xfrm>
          </p:grpSpPr>
          <p:sp>
            <p:nvSpPr>
              <p:cNvPr id="5193" name="Google Shape;5193;p6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4" name="Google Shape;5194;p6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195" name="Google Shape;5195;p66"/>
            <p:cNvGrpSpPr/>
            <p:nvPr/>
          </p:nvGrpSpPr>
          <p:grpSpPr>
            <a:xfrm>
              <a:off x="4618704" y="3766582"/>
              <a:ext cx="807858" cy="181500"/>
              <a:chOff x="4618704" y="3766582"/>
              <a:chExt cx="807858" cy="181500"/>
            </a:xfrm>
          </p:grpSpPr>
          <p:sp>
            <p:nvSpPr>
              <p:cNvPr id="5196" name="Google Shape;5196;p6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7" name="Google Shape;5197;p6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198" name="Google Shape;5198;p66"/>
            <p:cNvGrpSpPr/>
            <p:nvPr/>
          </p:nvGrpSpPr>
          <p:grpSpPr>
            <a:xfrm>
              <a:off x="4735238" y="3547942"/>
              <a:ext cx="462839" cy="181500"/>
              <a:chOff x="4735238" y="3547942"/>
              <a:chExt cx="462839" cy="181500"/>
            </a:xfrm>
          </p:grpSpPr>
          <p:sp>
            <p:nvSpPr>
              <p:cNvPr id="5199" name="Google Shape;5199;p6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00" name="Google Shape;5200;p6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201" name="Google Shape;5201;p66"/>
          <p:cNvGrpSpPr/>
          <p:nvPr/>
        </p:nvGrpSpPr>
        <p:grpSpPr>
          <a:xfrm>
            <a:off x="7407836" y="2217537"/>
            <a:ext cx="1020955" cy="928853"/>
            <a:chOff x="926675" y="238125"/>
            <a:chExt cx="5755100" cy="5232975"/>
          </a:xfrm>
        </p:grpSpPr>
        <p:sp>
          <p:nvSpPr>
            <p:cNvPr id="5202" name="Google Shape;5202;p6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6" name="Google Shape;5206;p66"/>
          <p:cNvGrpSpPr/>
          <p:nvPr/>
        </p:nvGrpSpPr>
        <p:grpSpPr>
          <a:xfrm>
            <a:off x="715210" y="2616272"/>
            <a:ext cx="1695374" cy="1560837"/>
            <a:chOff x="727421" y="2828315"/>
            <a:chExt cx="1695374" cy="1560837"/>
          </a:xfrm>
        </p:grpSpPr>
        <p:grpSp>
          <p:nvGrpSpPr>
            <p:cNvPr id="5207" name="Google Shape;5207;p66"/>
            <p:cNvGrpSpPr/>
            <p:nvPr/>
          </p:nvGrpSpPr>
          <p:grpSpPr>
            <a:xfrm>
              <a:off x="727421" y="2828315"/>
              <a:ext cx="1695374" cy="1560837"/>
              <a:chOff x="734799" y="2782450"/>
              <a:chExt cx="1571100" cy="1577400"/>
            </a:xfrm>
          </p:grpSpPr>
          <p:cxnSp>
            <p:nvCxnSpPr>
              <p:cNvPr id="5208" name="Google Shape;5208;p6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209" name="Google Shape;5209;p6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210" name="Google Shape;5210;p66"/>
            <p:cNvGrpSpPr/>
            <p:nvPr/>
          </p:nvGrpSpPr>
          <p:grpSpPr>
            <a:xfrm>
              <a:off x="819108" y="2882501"/>
              <a:ext cx="1556791" cy="1426186"/>
              <a:chOff x="819108" y="2882501"/>
              <a:chExt cx="1556791" cy="1426186"/>
            </a:xfrm>
          </p:grpSpPr>
          <p:grpSp>
            <p:nvGrpSpPr>
              <p:cNvPr id="5211" name="Google Shape;5211;p66"/>
              <p:cNvGrpSpPr/>
              <p:nvPr/>
            </p:nvGrpSpPr>
            <p:grpSpPr>
              <a:xfrm>
                <a:off x="819108" y="2882501"/>
                <a:ext cx="103104" cy="1426186"/>
                <a:chOff x="4674013" y="3100904"/>
                <a:chExt cx="122758" cy="1698043"/>
              </a:xfrm>
            </p:grpSpPr>
            <p:sp>
              <p:nvSpPr>
                <p:cNvPr id="5212" name="Google Shape;5212;p6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66"/>
              <p:cNvGrpSpPr/>
              <p:nvPr/>
            </p:nvGrpSpPr>
            <p:grpSpPr>
              <a:xfrm>
                <a:off x="1062475" y="2882501"/>
                <a:ext cx="103104" cy="1426186"/>
                <a:chOff x="4940438" y="3100904"/>
                <a:chExt cx="122758" cy="1698043"/>
              </a:xfrm>
            </p:grpSpPr>
            <p:sp>
              <p:nvSpPr>
                <p:cNvPr id="5220" name="Google Shape;5220;p6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7" name="Google Shape;5227;p66"/>
              <p:cNvGrpSpPr/>
              <p:nvPr/>
            </p:nvGrpSpPr>
            <p:grpSpPr>
              <a:xfrm>
                <a:off x="1299324" y="2882501"/>
                <a:ext cx="103104" cy="1426186"/>
                <a:chOff x="5206863" y="3100904"/>
                <a:chExt cx="122758" cy="1698043"/>
              </a:xfrm>
            </p:grpSpPr>
            <p:sp>
              <p:nvSpPr>
                <p:cNvPr id="5228" name="Google Shape;5228;p6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66"/>
              <p:cNvGrpSpPr/>
              <p:nvPr/>
            </p:nvGrpSpPr>
            <p:grpSpPr>
              <a:xfrm>
                <a:off x="1786057" y="2882501"/>
                <a:ext cx="103104" cy="1426186"/>
                <a:chOff x="6006138" y="3143629"/>
                <a:chExt cx="122758" cy="1698043"/>
              </a:xfrm>
            </p:grpSpPr>
            <p:sp>
              <p:nvSpPr>
                <p:cNvPr id="5236" name="Google Shape;5236;p6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66"/>
              <p:cNvGrpSpPr/>
              <p:nvPr/>
            </p:nvGrpSpPr>
            <p:grpSpPr>
              <a:xfrm>
                <a:off x="2029422" y="2882501"/>
                <a:ext cx="103104" cy="1426186"/>
                <a:chOff x="6805413" y="3100904"/>
                <a:chExt cx="122758" cy="1698043"/>
              </a:xfrm>
            </p:grpSpPr>
            <p:sp>
              <p:nvSpPr>
                <p:cNvPr id="5244" name="Google Shape;5244;p6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1" name="Google Shape;5251;p66"/>
              <p:cNvGrpSpPr/>
              <p:nvPr/>
            </p:nvGrpSpPr>
            <p:grpSpPr>
              <a:xfrm>
                <a:off x="2272795" y="2882501"/>
                <a:ext cx="103104" cy="1426186"/>
                <a:chOff x="5206863" y="3100904"/>
                <a:chExt cx="122758" cy="1698043"/>
              </a:xfrm>
            </p:grpSpPr>
            <p:sp>
              <p:nvSpPr>
                <p:cNvPr id="5252" name="Google Shape;5252;p6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66"/>
              <p:cNvGrpSpPr/>
              <p:nvPr/>
            </p:nvGrpSpPr>
            <p:grpSpPr>
              <a:xfrm>
                <a:off x="1542694" y="2882501"/>
                <a:ext cx="103104" cy="1426186"/>
                <a:chOff x="6006138" y="3143629"/>
                <a:chExt cx="122758" cy="1698043"/>
              </a:xfrm>
            </p:grpSpPr>
            <p:sp>
              <p:nvSpPr>
                <p:cNvPr id="5260" name="Google Shape;5260;p6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67" name="Google Shape;5267;p66"/>
          <p:cNvGrpSpPr/>
          <p:nvPr/>
        </p:nvGrpSpPr>
        <p:grpSpPr>
          <a:xfrm>
            <a:off x="5671260" y="3305994"/>
            <a:ext cx="2749952" cy="870677"/>
            <a:chOff x="238125" y="1725700"/>
            <a:chExt cx="7139025" cy="2260325"/>
          </a:xfrm>
        </p:grpSpPr>
        <p:sp>
          <p:nvSpPr>
            <p:cNvPr id="5268" name="Google Shape;5268;p6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8" name="Google Shape;5278;p66"/>
          <p:cNvGrpSpPr/>
          <p:nvPr/>
        </p:nvGrpSpPr>
        <p:grpSpPr>
          <a:xfrm>
            <a:off x="5941424" y="2247740"/>
            <a:ext cx="1105452" cy="916747"/>
            <a:chOff x="5249100" y="1210600"/>
            <a:chExt cx="3502700" cy="2904775"/>
          </a:xfrm>
        </p:grpSpPr>
        <p:sp>
          <p:nvSpPr>
            <p:cNvPr id="5279" name="Google Shape;5279;p6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83" name="Google Shape;5283;p6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284" name="Google Shape;5284;p6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285" name="Google Shape;5285;p6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286" name="Google Shape;5286;p6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287" name="Google Shape;5287;p6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66"/>
          <p:cNvGrpSpPr/>
          <p:nvPr/>
        </p:nvGrpSpPr>
        <p:grpSpPr>
          <a:xfrm>
            <a:off x="7123972" y="967158"/>
            <a:ext cx="1304650" cy="1124856"/>
            <a:chOff x="7287122" y="1165658"/>
            <a:chExt cx="1219413" cy="1051365"/>
          </a:xfrm>
        </p:grpSpPr>
        <p:grpSp>
          <p:nvGrpSpPr>
            <p:cNvPr id="5289" name="Google Shape;5289;p66"/>
            <p:cNvGrpSpPr/>
            <p:nvPr/>
          </p:nvGrpSpPr>
          <p:grpSpPr>
            <a:xfrm>
              <a:off x="7287122" y="1969723"/>
              <a:ext cx="1219413" cy="247300"/>
              <a:chOff x="7287122" y="1969723"/>
              <a:chExt cx="1219413" cy="247300"/>
            </a:xfrm>
          </p:grpSpPr>
          <p:sp>
            <p:nvSpPr>
              <p:cNvPr id="5290" name="Google Shape;5290;p6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1" name="Google Shape;5291;p66"/>
              <p:cNvGrpSpPr/>
              <p:nvPr/>
            </p:nvGrpSpPr>
            <p:grpSpPr>
              <a:xfrm>
                <a:off x="7287122" y="2063892"/>
                <a:ext cx="1151753" cy="73428"/>
                <a:chOff x="7287122" y="2063892"/>
                <a:chExt cx="1151753" cy="73428"/>
              </a:xfrm>
            </p:grpSpPr>
            <p:sp>
              <p:nvSpPr>
                <p:cNvPr id="5292" name="Google Shape;5292;p6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3" name="Google Shape;5293;p6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294" name="Google Shape;5294;p66"/>
            <p:cNvGrpSpPr/>
            <p:nvPr/>
          </p:nvGrpSpPr>
          <p:grpSpPr>
            <a:xfrm>
              <a:off x="7287122" y="1712201"/>
              <a:ext cx="1219403" cy="246767"/>
              <a:chOff x="7287122" y="1712201"/>
              <a:chExt cx="1219403" cy="246767"/>
            </a:xfrm>
          </p:grpSpPr>
          <p:sp>
            <p:nvSpPr>
              <p:cNvPr id="5295" name="Google Shape;5295;p6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6" name="Google Shape;5296;p66"/>
              <p:cNvGrpSpPr/>
              <p:nvPr/>
            </p:nvGrpSpPr>
            <p:grpSpPr>
              <a:xfrm>
                <a:off x="7287122" y="1842861"/>
                <a:ext cx="1005303" cy="73419"/>
                <a:chOff x="7287122" y="1842861"/>
                <a:chExt cx="1005303" cy="73419"/>
              </a:xfrm>
            </p:grpSpPr>
            <p:sp>
              <p:nvSpPr>
                <p:cNvPr id="5297" name="Google Shape;5297;p6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8" name="Google Shape;5298;p6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299" name="Google Shape;5299;p66"/>
            <p:cNvGrpSpPr/>
            <p:nvPr/>
          </p:nvGrpSpPr>
          <p:grpSpPr>
            <a:xfrm>
              <a:off x="7287122" y="1447520"/>
              <a:ext cx="1219403" cy="286667"/>
              <a:chOff x="7287122" y="1447520"/>
              <a:chExt cx="1219403" cy="286667"/>
            </a:xfrm>
          </p:grpSpPr>
          <p:sp>
            <p:nvSpPr>
              <p:cNvPr id="5300" name="Google Shape;5300;p6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1" name="Google Shape;5301;p66"/>
              <p:cNvGrpSpPr/>
              <p:nvPr/>
            </p:nvGrpSpPr>
            <p:grpSpPr>
              <a:xfrm>
                <a:off x="7287122" y="1581977"/>
                <a:ext cx="852803" cy="73428"/>
                <a:chOff x="7287122" y="1581977"/>
                <a:chExt cx="852803" cy="73428"/>
              </a:xfrm>
            </p:grpSpPr>
            <p:sp>
              <p:nvSpPr>
                <p:cNvPr id="5302" name="Google Shape;5302;p6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03" name="Google Shape;5303;p6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304" name="Google Shape;5304;p66"/>
            <p:cNvGrpSpPr/>
            <p:nvPr/>
          </p:nvGrpSpPr>
          <p:grpSpPr>
            <a:xfrm>
              <a:off x="7287122" y="1165658"/>
              <a:ext cx="1219403" cy="344253"/>
              <a:chOff x="7287122" y="1165658"/>
              <a:chExt cx="1219403" cy="344253"/>
            </a:xfrm>
          </p:grpSpPr>
          <p:sp>
            <p:nvSpPr>
              <p:cNvPr id="5305" name="Google Shape;5305;p6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6" name="Google Shape;5306;p66"/>
              <p:cNvGrpSpPr/>
              <p:nvPr/>
            </p:nvGrpSpPr>
            <p:grpSpPr>
              <a:xfrm>
                <a:off x="7287122" y="1341025"/>
                <a:ext cx="695703" cy="73419"/>
                <a:chOff x="7287122" y="1341025"/>
                <a:chExt cx="695703" cy="73419"/>
              </a:xfrm>
            </p:grpSpPr>
            <p:sp>
              <p:nvSpPr>
                <p:cNvPr id="5307" name="Google Shape;5307;p6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08" name="Google Shape;5308;p6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309" name="Google Shape;5309;p66"/>
          <p:cNvGrpSpPr/>
          <p:nvPr/>
        </p:nvGrpSpPr>
        <p:grpSpPr>
          <a:xfrm>
            <a:off x="5790464" y="973181"/>
            <a:ext cx="1397729" cy="1098540"/>
            <a:chOff x="5900602" y="1193063"/>
            <a:chExt cx="1299851" cy="1021707"/>
          </a:xfrm>
        </p:grpSpPr>
        <p:grpSp>
          <p:nvGrpSpPr>
            <p:cNvPr id="5310" name="Google Shape;5310;p66"/>
            <p:cNvGrpSpPr/>
            <p:nvPr/>
          </p:nvGrpSpPr>
          <p:grpSpPr>
            <a:xfrm>
              <a:off x="6520337" y="1193063"/>
              <a:ext cx="341815" cy="799959"/>
              <a:chOff x="6520337" y="1193063"/>
              <a:chExt cx="341815" cy="799959"/>
            </a:xfrm>
          </p:grpSpPr>
          <p:grpSp>
            <p:nvGrpSpPr>
              <p:cNvPr id="5311" name="Google Shape;5311;p66"/>
              <p:cNvGrpSpPr/>
              <p:nvPr/>
            </p:nvGrpSpPr>
            <p:grpSpPr>
              <a:xfrm>
                <a:off x="6520337" y="1589527"/>
                <a:ext cx="213950" cy="403494"/>
                <a:chOff x="6520337" y="1589527"/>
                <a:chExt cx="213950" cy="403494"/>
              </a:xfrm>
            </p:grpSpPr>
            <p:sp>
              <p:nvSpPr>
                <p:cNvPr id="5312" name="Google Shape;5312;p6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4" name="Google Shape;5314;p66"/>
              <p:cNvGrpSpPr/>
              <p:nvPr/>
            </p:nvGrpSpPr>
            <p:grpSpPr>
              <a:xfrm>
                <a:off x="6577204" y="1193063"/>
                <a:ext cx="284947" cy="464512"/>
                <a:chOff x="6577204" y="1193063"/>
                <a:chExt cx="284947" cy="464512"/>
              </a:xfrm>
            </p:grpSpPr>
            <p:sp>
              <p:nvSpPr>
                <p:cNvPr id="5315" name="Google Shape;5315;p6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16" name="Google Shape;5316;p6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317" name="Google Shape;5317;p66"/>
            <p:cNvGrpSpPr/>
            <p:nvPr/>
          </p:nvGrpSpPr>
          <p:grpSpPr>
            <a:xfrm>
              <a:off x="6238903" y="1193063"/>
              <a:ext cx="300475" cy="900152"/>
              <a:chOff x="6238903" y="1193063"/>
              <a:chExt cx="300475" cy="900152"/>
            </a:xfrm>
          </p:grpSpPr>
          <p:grpSp>
            <p:nvGrpSpPr>
              <p:cNvPr id="5318" name="Google Shape;5318;p66"/>
              <p:cNvGrpSpPr/>
              <p:nvPr/>
            </p:nvGrpSpPr>
            <p:grpSpPr>
              <a:xfrm>
                <a:off x="6290865" y="1489315"/>
                <a:ext cx="248514" cy="603900"/>
                <a:chOff x="6290865" y="1489315"/>
                <a:chExt cx="248514" cy="603900"/>
              </a:xfrm>
            </p:grpSpPr>
            <p:sp>
              <p:nvSpPr>
                <p:cNvPr id="5319" name="Google Shape;5319;p6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66"/>
              <p:cNvGrpSpPr/>
              <p:nvPr/>
            </p:nvGrpSpPr>
            <p:grpSpPr>
              <a:xfrm>
                <a:off x="6238903" y="1193063"/>
                <a:ext cx="284947" cy="333087"/>
                <a:chOff x="6238903" y="1193063"/>
                <a:chExt cx="284947" cy="333087"/>
              </a:xfrm>
            </p:grpSpPr>
            <p:sp>
              <p:nvSpPr>
                <p:cNvPr id="5322" name="Google Shape;5322;p6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23" name="Google Shape;5323;p6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324" name="Google Shape;5324;p66"/>
            <p:cNvGrpSpPr/>
            <p:nvPr/>
          </p:nvGrpSpPr>
          <p:grpSpPr>
            <a:xfrm>
              <a:off x="5900602" y="1193063"/>
              <a:ext cx="444345" cy="1021707"/>
              <a:chOff x="5900602" y="1193063"/>
              <a:chExt cx="444345" cy="1021707"/>
            </a:xfrm>
          </p:grpSpPr>
          <p:grpSp>
            <p:nvGrpSpPr>
              <p:cNvPr id="5325" name="Google Shape;5325;p66"/>
              <p:cNvGrpSpPr/>
              <p:nvPr/>
            </p:nvGrpSpPr>
            <p:grpSpPr>
              <a:xfrm>
                <a:off x="6046501" y="1367785"/>
                <a:ext cx="298446" cy="846986"/>
                <a:chOff x="6046501" y="1367785"/>
                <a:chExt cx="298446" cy="846986"/>
              </a:xfrm>
            </p:grpSpPr>
            <p:sp>
              <p:nvSpPr>
                <p:cNvPr id="5326" name="Google Shape;5326;p6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8" name="Google Shape;5328;p66"/>
              <p:cNvGrpSpPr/>
              <p:nvPr/>
            </p:nvGrpSpPr>
            <p:grpSpPr>
              <a:xfrm>
                <a:off x="5900602" y="1193063"/>
                <a:ext cx="284947" cy="182312"/>
                <a:chOff x="5900602" y="1193063"/>
                <a:chExt cx="284947" cy="182312"/>
              </a:xfrm>
            </p:grpSpPr>
            <p:sp>
              <p:nvSpPr>
                <p:cNvPr id="5329" name="Google Shape;5329;p6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30" name="Google Shape;5330;p6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331" name="Google Shape;5331;p66"/>
            <p:cNvGrpSpPr/>
            <p:nvPr/>
          </p:nvGrpSpPr>
          <p:grpSpPr>
            <a:xfrm>
              <a:off x="6738300" y="1193063"/>
              <a:ext cx="462153" cy="707634"/>
              <a:chOff x="6738300" y="1193063"/>
              <a:chExt cx="462153" cy="707634"/>
            </a:xfrm>
          </p:grpSpPr>
          <p:grpSp>
            <p:nvGrpSpPr>
              <p:cNvPr id="5332" name="Google Shape;5332;p66"/>
              <p:cNvGrpSpPr/>
              <p:nvPr/>
            </p:nvGrpSpPr>
            <p:grpSpPr>
              <a:xfrm>
                <a:off x="6915505" y="1193063"/>
                <a:ext cx="284947" cy="597387"/>
                <a:chOff x="6915505" y="1193063"/>
                <a:chExt cx="284947" cy="597387"/>
              </a:xfrm>
            </p:grpSpPr>
            <p:sp>
              <p:nvSpPr>
                <p:cNvPr id="5333" name="Google Shape;5333;p6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34" name="Google Shape;5334;p6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335" name="Google Shape;5335;p66"/>
              <p:cNvGrpSpPr/>
              <p:nvPr/>
            </p:nvGrpSpPr>
            <p:grpSpPr>
              <a:xfrm>
                <a:off x="6738300" y="1684725"/>
                <a:ext cx="230066" cy="215971"/>
                <a:chOff x="6738300" y="1684725"/>
                <a:chExt cx="230066" cy="215971"/>
              </a:xfrm>
            </p:grpSpPr>
            <p:sp>
              <p:nvSpPr>
                <p:cNvPr id="5336" name="Google Shape;5336;p6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41" name="Shape 5341"/>
        <p:cNvGrpSpPr/>
        <p:nvPr/>
      </p:nvGrpSpPr>
      <p:grpSpPr>
        <a:xfrm>
          <a:off x="0" y="0"/>
          <a:ext cx="0" cy="0"/>
          <a:chOff x="0" y="0"/>
          <a:chExt cx="0" cy="0"/>
        </a:xfrm>
      </p:grpSpPr>
      <p:grpSp>
        <p:nvGrpSpPr>
          <p:cNvPr id="5342" name="Google Shape;5342;p67"/>
          <p:cNvGrpSpPr/>
          <p:nvPr/>
        </p:nvGrpSpPr>
        <p:grpSpPr>
          <a:xfrm>
            <a:off x="821785" y="2307635"/>
            <a:ext cx="339235" cy="298186"/>
            <a:chOff x="898875" y="244725"/>
            <a:chExt cx="481800" cy="423500"/>
          </a:xfrm>
        </p:grpSpPr>
        <p:sp>
          <p:nvSpPr>
            <p:cNvPr id="5343" name="Google Shape;5343;p67"/>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4" name="Google Shape;5344;p67"/>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5" name="Google Shape;5345;p67"/>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6" name="Google Shape;5346;p67"/>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7" name="Google Shape;5347;p67"/>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8" name="Google Shape;5348;p67"/>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49" name="Google Shape;5349;p67"/>
          <p:cNvGrpSpPr/>
          <p:nvPr/>
        </p:nvGrpSpPr>
        <p:grpSpPr>
          <a:xfrm>
            <a:off x="1260167" y="2287103"/>
            <a:ext cx="298169" cy="339253"/>
            <a:chOff x="1529350" y="258825"/>
            <a:chExt cx="423475" cy="481825"/>
          </a:xfrm>
        </p:grpSpPr>
        <p:sp>
          <p:nvSpPr>
            <p:cNvPr id="5350" name="Google Shape;5350;p67"/>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1" name="Google Shape;5351;p67"/>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2" name="Google Shape;5352;p67"/>
          <p:cNvGrpSpPr/>
          <p:nvPr/>
        </p:nvGrpSpPr>
        <p:grpSpPr>
          <a:xfrm>
            <a:off x="2102437" y="2287102"/>
            <a:ext cx="298169" cy="339253"/>
            <a:chOff x="2707500" y="249400"/>
            <a:chExt cx="423475" cy="481825"/>
          </a:xfrm>
        </p:grpSpPr>
        <p:sp>
          <p:nvSpPr>
            <p:cNvPr id="5353" name="Google Shape;5353;p67"/>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4" name="Google Shape;5354;p67"/>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5" name="Google Shape;5355;p67"/>
          <p:cNvGrpSpPr/>
          <p:nvPr/>
        </p:nvGrpSpPr>
        <p:grpSpPr>
          <a:xfrm>
            <a:off x="2516052" y="2287428"/>
            <a:ext cx="305386" cy="338602"/>
            <a:chOff x="3300325" y="249875"/>
            <a:chExt cx="433725" cy="480900"/>
          </a:xfrm>
        </p:grpSpPr>
        <p:sp>
          <p:nvSpPr>
            <p:cNvPr id="5356" name="Google Shape;5356;p67"/>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7" name="Google Shape;5357;p67"/>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8" name="Google Shape;5358;p67"/>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59" name="Google Shape;5359;p67"/>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0" name="Google Shape;5360;p67"/>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1" name="Google Shape;5361;p67"/>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2" name="Google Shape;5362;p67"/>
          <p:cNvGrpSpPr/>
          <p:nvPr/>
        </p:nvGrpSpPr>
        <p:grpSpPr>
          <a:xfrm>
            <a:off x="1653142" y="2367273"/>
            <a:ext cx="340890" cy="178912"/>
            <a:chOff x="2084325" y="363300"/>
            <a:chExt cx="484150" cy="254100"/>
          </a:xfrm>
        </p:grpSpPr>
        <p:sp>
          <p:nvSpPr>
            <p:cNvPr id="5363" name="Google Shape;5363;p67"/>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4" name="Google Shape;5364;p67"/>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65" name="Google Shape;5365;p67"/>
          <p:cNvGrpSpPr/>
          <p:nvPr/>
        </p:nvGrpSpPr>
        <p:grpSpPr>
          <a:xfrm>
            <a:off x="2905137" y="2287349"/>
            <a:ext cx="352349" cy="338760"/>
            <a:chOff x="3854700" y="249750"/>
            <a:chExt cx="500425" cy="481125"/>
          </a:xfrm>
        </p:grpSpPr>
        <p:sp>
          <p:nvSpPr>
            <p:cNvPr id="5366" name="Google Shape;5366;p67"/>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7" name="Google Shape;5367;p67"/>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8" name="Google Shape;5368;p67"/>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69" name="Google Shape;5369;p67"/>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0" name="Google Shape;5370;p67"/>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1" name="Google Shape;5371;p67"/>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2" name="Google Shape;5372;p67"/>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3" name="Google Shape;5373;p67"/>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4" name="Google Shape;5374;p67"/>
          <p:cNvGrpSpPr/>
          <p:nvPr/>
        </p:nvGrpSpPr>
        <p:grpSpPr>
          <a:xfrm>
            <a:off x="3323126" y="2287349"/>
            <a:ext cx="352349" cy="338760"/>
            <a:chOff x="4447550" y="249750"/>
            <a:chExt cx="500425" cy="481125"/>
          </a:xfrm>
        </p:grpSpPr>
        <p:sp>
          <p:nvSpPr>
            <p:cNvPr id="5375" name="Google Shape;5375;p67"/>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6" name="Google Shape;5376;p67"/>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77" name="Google Shape;5377;p67"/>
          <p:cNvGrpSpPr/>
          <p:nvPr/>
        </p:nvGrpSpPr>
        <p:grpSpPr>
          <a:xfrm>
            <a:off x="3752328" y="2287102"/>
            <a:ext cx="339253" cy="339253"/>
            <a:chOff x="5049725" y="249400"/>
            <a:chExt cx="481825" cy="481825"/>
          </a:xfrm>
        </p:grpSpPr>
        <p:sp>
          <p:nvSpPr>
            <p:cNvPr id="5378" name="Google Shape;5378;p67"/>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79" name="Google Shape;5379;p67"/>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0" name="Google Shape;5380;p67"/>
          <p:cNvGrpSpPr/>
          <p:nvPr/>
        </p:nvGrpSpPr>
        <p:grpSpPr>
          <a:xfrm>
            <a:off x="4166269" y="2287102"/>
            <a:ext cx="339253" cy="339253"/>
            <a:chOff x="5660400" y="238125"/>
            <a:chExt cx="481825" cy="481825"/>
          </a:xfrm>
        </p:grpSpPr>
        <p:sp>
          <p:nvSpPr>
            <p:cNvPr id="5381" name="Google Shape;5381;p67"/>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2" name="Google Shape;5382;p67"/>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3" name="Google Shape;5383;p67"/>
          <p:cNvGrpSpPr/>
          <p:nvPr/>
        </p:nvGrpSpPr>
        <p:grpSpPr>
          <a:xfrm>
            <a:off x="4582955" y="2287102"/>
            <a:ext cx="339253" cy="339253"/>
            <a:chOff x="6235400" y="249400"/>
            <a:chExt cx="481825" cy="481825"/>
          </a:xfrm>
        </p:grpSpPr>
        <p:sp>
          <p:nvSpPr>
            <p:cNvPr id="5384" name="Google Shape;5384;p67"/>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5" name="Google Shape;5385;p67"/>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6" name="Google Shape;5386;p67"/>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7" name="Google Shape;5387;p67"/>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88" name="Google Shape;5388;p67"/>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89" name="Google Shape;5389;p67"/>
          <p:cNvGrpSpPr/>
          <p:nvPr/>
        </p:nvGrpSpPr>
        <p:grpSpPr>
          <a:xfrm>
            <a:off x="821301" y="2731810"/>
            <a:ext cx="340204" cy="298116"/>
            <a:chOff x="899850" y="871450"/>
            <a:chExt cx="483175" cy="423400"/>
          </a:xfrm>
        </p:grpSpPr>
        <p:sp>
          <p:nvSpPr>
            <p:cNvPr id="5390" name="Google Shape;5390;p67"/>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1" name="Google Shape;5391;p67"/>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2" name="Google Shape;5392;p67"/>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3" name="Google Shape;5393;p67"/>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394" name="Google Shape;5394;p67"/>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395" name="Google Shape;5395;p67"/>
          <p:cNvGrpSpPr/>
          <p:nvPr/>
        </p:nvGrpSpPr>
        <p:grpSpPr>
          <a:xfrm>
            <a:off x="1653301" y="2711232"/>
            <a:ext cx="340573" cy="339271"/>
            <a:chOff x="2085450" y="842250"/>
            <a:chExt cx="483700" cy="481850"/>
          </a:xfrm>
        </p:grpSpPr>
        <p:sp>
          <p:nvSpPr>
            <p:cNvPr id="5396" name="Google Shape;5396;p67"/>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7" name="Google Shape;5397;p67"/>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98" name="Google Shape;5398;p67"/>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99" name="Google Shape;5399;p67"/>
          <p:cNvGrpSpPr/>
          <p:nvPr/>
        </p:nvGrpSpPr>
        <p:grpSpPr>
          <a:xfrm>
            <a:off x="2081868" y="2711241"/>
            <a:ext cx="339306" cy="339253"/>
            <a:chOff x="2685825" y="840375"/>
            <a:chExt cx="481900" cy="481825"/>
          </a:xfrm>
        </p:grpSpPr>
        <p:sp>
          <p:nvSpPr>
            <p:cNvPr id="5400" name="Google Shape;5400;p67"/>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1" name="Google Shape;5401;p67"/>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02" name="Google Shape;5402;p67"/>
          <p:cNvGrpSpPr/>
          <p:nvPr/>
        </p:nvGrpSpPr>
        <p:grpSpPr>
          <a:xfrm>
            <a:off x="2493529" y="2710924"/>
            <a:ext cx="350431" cy="339887"/>
            <a:chOff x="3270675" y="841800"/>
            <a:chExt cx="497700" cy="482725"/>
          </a:xfrm>
        </p:grpSpPr>
        <p:sp>
          <p:nvSpPr>
            <p:cNvPr id="5403" name="Google Shape;5403;p67"/>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4" name="Google Shape;5404;p67"/>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5" name="Google Shape;5405;p67"/>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406" name="Google Shape;5406;p67"/>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407" name="Google Shape;5407;p67"/>
          <p:cNvGrpSpPr/>
          <p:nvPr/>
        </p:nvGrpSpPr>
        <p:grpSpPr>
          <a:xfrm>
            <a:off x="3329675" y="2731783"/>
            <a:ext cx="339253" cy="298169"/>
            <a:chOff x="4467200" y="877100"/>
            <a:chExt cx="481825" cy="423475"/>
          </a:xfrm>
        </p:grpSpPr>
        <p:sp>
          <p:nvSpPr>
            <p:cNvPr id="5408" name="Google Shape;5408;p6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09" name="Google Shape;5409;p6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0" name="Google Shape;5410;p6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1" name="Google Shape;5411;p6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2" name="Google Shape;5412;p67"/>
          <p:cNvGrpSpPr/>
          <p:nvPr/>
        </p:nvGrpSpPr>
        <p:grpSpPr>
          <a:xfrm>
            <a:off x="3744565" y="2711232"/>
            <a:ext cx="354778" cy="339271"/>
            <a:chOff x="5045500" y="842250"/>
            <a:chExt cx="503875" cy="481850"/>
          </a:xfrm>
        </p:grpSpPr>
        <p:sp>
          <p:nvSpPr>
            <p:cNvPr id="5413" name="Google Shape;5413;p67"/>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4" name="Google Shape;5414;p67"/>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15" name="Google Shape;5415;p67"/>
          <p:cNvGrpSpPr/>
          <p:nvPr/>
        </p:nvGrpSpPr>
        <p:grpSpPr>
          <a:xfrm>
            <a:off x="4167413" y="2737451"/>
            <a:ext cx="336965" cy="286833"/>
            <a:chOff x="5645200" y="879425"/>
            <a:chExt cx="478575" cy="407375"/>
          </a:xfrm>
        </p:grpSpPr>
        <p:sp>
          <p:nvSpPr>
            <p:cNvPr id="5416" name="Google Shape;5416;p67"/>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7" name="Google Shape;5417;p67"/>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8" name="Google Shape;5418;p67"/>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19" name="Google Shape;5419;p67"/>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0" name="Google Shape;5420;p67"/>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1" name="Google Shape;5421;p67"/>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22" name="Google Shape;5422;p67"/>
          <p:cNvGrpSpPr/>
          <p:nvPr/>
        </p:nvGrpSpPr>
        <p:grpSpPr>
          <a:xfrm>
            <a:off x="4603488" y="2711241"/>
            <a:ext cx="298186" cy="339253"/>
            <a:chOff x="6264525" y="842250"/>
            <a:chExt cx="423500" cy="481825"/>
          </a:xfrm>
        </p:grpSpPr>
        <p:sp>
          <p:nvSpPr>
            <p:cNvPr id="5423" name="Google Shape;5423;p67"/>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4" name="Google Shape;5424;p67"/>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5" name="Google Shape;5425;p67"/>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6" name="Google Shape;5426;p67"/>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7" name="Google Shape;5427;p67"/>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8" name="Google Shape;5428;p67"/>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29" name="Google Shape;5429;p67"/>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0" name="Google Shape;5430;p67"/>
          <p:cNvGrpSpPr/>
          <p:nvPr/>
        </p:nvGrpSpPr>
        <p:grpSpPr>
          <a:xfrm>
            <a:off x="821776" y="3125895"/>
            <a:ext cx="339253" cy="339253"/>
            <a:chOff x="900750" y="1436075"/>
            <a:chExt cx="481825" cy="481825"/>
          </a:xfrm>
        </p:grpSpPr>
        <p:sp>
          <p:nvSpPr>
            <p:cNvPr id="5431" name="Google Shape;5431;p67"/>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2" name="Google Shape;5432;p67"/>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3" name="Google Shape;5433;p67"/>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4" name="Google Shape;5434;p67"/>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5" name="Google Shape;5435;p67"/>
          <p:cNvGrpSpPr/>
          <p:nvPr/>
        </p:nvGrpSpPr>
        <p:grpSpPr>
          <a:xfrm>
            <a:off x="1239624" y="3186183"/>
            <a:ext cx="339253" cy="218676"/>
            <a:chOff x="1492675" y="1520750"/>
            <a:chExt cx="481825" cy="310575"/>
          </a:xfrm>
        </p:grpSpPr>
        <p:sp>
          <p:nvSpPr>
            <p:cNvPr id="5436" name="Google Shape;5436;p67"/>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37" name="Google Shape;5437;p67"/>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38" name="Google Shape;5438;p67"/>
          <p:cNvGrpSpPr/>
          <p:nvPr/>
        </p:nvGrpSpPr>
        <p:grpSpPr>
          <a:xfrm>
            <a:off x="1647421" y="3125877"/>
            <a:ext cx="352332" cy="339288"/>
            <a:chOff x="2071000" y="1435025"/>
            <a:chExt cx="500400" cy="481875"/>
          </a:xfrm>
        </p:grpSpPr>
        <p:sp>
          <p:nvSpPr>
            <p:cNvPr id="5439" name="Google Shape;5439;p67"/>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0" name="Google Shape;5440;p67"/>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1" name="Google Shape;5441;p67"/>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2" name="Google Shape;5442;p67"/>
          <p:cNvGrpSpPr/>
          <p:nvPr/>
        </p:nvGrpSpPr>
        <p:grpSpPr>
          <a:xfrm>
            <a:off x="2075584" y="3146709"/>
            <a:ext cx="351874" cy="297623"/>
            <a:chOff x="2678350" y="1464650"/>
            <a:chExt cx="499750" cy="422700"/>
          </a:xfrm>
        </p:grpSpPr>
        <p:sp>
          <p:nvSpPr>
            <p:cNvPr id="5443" name="Google Shape;5443;p67"/>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4" name="Google Shape;5444;p67"/>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5" name="Google Shape;5445;p67"/>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6" name="Google Shape;5446;p67"/>
          <p:cNvGrpSpPr/>
          <p:nvPr/>
        </p:nvGrpSpPr>
        <p:grpSpPr>
          <a:xfrm>
            <a:off x="2499118" y="3125895"/>
            <a:ext cx="339253" cy="339253"/>
            <a:chOff x="3271200" y="1435075"/>
            <a:chExt cx="481825" cy="481825"/>
          </a:xfrm>
        </p:grpSpPr>
        <p:sp>
          <p:nvSpPr>
            <p:cNvPr id="5447" name="Google Shape;5447;p67"/>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48" name="Google Shape;5448;p67"/>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49" name="Google Shape;5449;p67"/>
          <p:cNvGrpSpPr/>
          <p:nvPr/>
        </p:nvGrpSpPr>
        <p:grpSpPr>
          <a:xfrm>
            <a:off x="2909591" y="3125877"/>
            <a:ext cx="343442" cy="339288"/>
            <a:chOff x="3858100" y="1435075"/>
            <a:chExt cx="487775" cy="481875"/>
          </a:xfrm>
        </p:grpSpPr>
        <p:sp>
          <p:nvSpPr>
            <p:cNvPr id="5450" name="Google Shape;5450;p67"/>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1" name="Google Shape;5451;p67"/>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2" name="Google Shape;5452;p67"/>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3" name="Google Shape;5453;p67"/>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4" name="Google Shape;5454;p67"/>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55" name="Google Shape;5455;p67"/>
          <p:cNvGrpSpPr/>
          <p:nvPr/>
        </p:nvGrpSpPr>
        <p:grpSpPr>
          <a:xfrm>
            <a:off x="3329674" y="3125895"/>
            <a:ext cx="339253" cy="339253"/>
            <a:chOff x="4456875" y="1435075"/>
            <a:chExt cx="481825" cy="481825"/>
          </a:xfrm>
        </p:grpSpPr>
        <p:sp>
          <p:nvSpPr>
            <p:cNvPr id="5456" name="Google Shape;5456;p67"/>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7" name="Google Shape;5457;p67"/>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8" name="Google Shape;5458;p67"/>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59" name="Google Shape;5459;p67"/>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0" name="Google Shape;5460;p67"/>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1" name="Google Shape;5461;p67"/>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2" name="Google Shape;5462;p67"/>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3" name="Google Shape;5463;p67"/>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4" name="Google Shape;5464;p67"/>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5" name="Google Shape;5465;p67"/>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6" name="Google Shape;5466;p67"/>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7" name="Google Shape;5467;p67"/>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8" name="Google Shape;5468;p67"/>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69" name="Google Shape;5469;p67"/>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0" name="Google Shape;5470;p67"/>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1" name="Google Shape;5471;p67"/>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2" name="Google Shape;5472;p67"/>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3" name="Google Shape;5473;p67"/>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4" name="Google Shape;5474;p67"/>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75" name="Google Shape;5475;p67"/>
          <p:cNvGrpSpPr/>
          <p:nvPr/>
        </p:nvGrpSpPr>
        <p:grpSpPr>
          <a:xfrm>
            <a:off x="3750665" y="3125886"/>
            <a:ext cx="342580" cy="339271"/>
            <a:chOff x="5049725" y="1435050"/>
            <a:chExt cx="486550" cy="481850"/>
          </a:xfrm>
        </p:grpSpPr>
        <p:sp>
          <p:nvSpPr>
            <p:cNvPr id="5476" name="Google Shape;5476;p67"/>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7" name="Google Shape;5477;p67"/>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8" name="Google Shape;5478;p67"/>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79" name="Google Shape;5479;p67"/>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0" name="Google Shape;5480;p67"/>
          <p:cNvGrpSpPr/>
          <p:nvPr/>
        </p:nvGrpSpPr>
        <p:grpSpPr>
          <a:xfrm>
            <a:off x="4166216" y="3125895"/>
            <a:ext cx="339359" cy="339253"/>
            <a:chOff x="5642475" y="1435075"/>
            <a:chExt cx="481975" cy="481825"/>
          </a:xfrm>
        </p:grpSpPr>
        <p:sp>
          <p:nvSpPr>
            <p:cNvPr id="5481" name="Google Shape;5481;p67"/>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2" name="Google Shape;5482;p67"/>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3" name="Google Shape;5483;p67"/>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84" name="Google Shape;5484;p67"/>
          <p:cNvGrpSpPr/>
          <p:nvPr/>
        </p:nvGrpSpPr>
        <p:grpSpPr>
          <a:xfrm>
            <a:off x="4580702" y="3125886"/>
            <a:ext cx="343759" cy="339271"/>
            <a:chOff x="6232000" y="1435050"/>
            <a:chExt cx="488225" cy="481850"/>
          </a:xfrm>
        </p:grpSpPr>
        <p:sp>
          <p:nvSpPr>
            <p:cNvPr id="5485" name="Google Shape;5485;p67"/>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6" name="Google Shape;5486;p67"/>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7" name="Google Shape;5487;p67"/>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8" name="Google Shape;5488;p67"/>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89" name="Google Shape;5489;p67"/>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0" name="Google Shape;5490;p67"/>
          <p:cNvGrpSpPr/>
          <p:nvPr/>
        </p:nvGrpSpPr>
        <p:grpSpPr>
          <a:xfrm>
            <a:off x="841438" y="3539545"/>
            <a:ext cx="299929" cy="337792"/>
            <a:chOff x="924450" y="2028975"/>
            <a:chExt cx="425975" cy="479750"/>
          </a:xfrm>
        </p:grpSpPr>
        <p:sp>
          <p:nvSpPr>
            <p:cNvPr id="5491" name="Google Shape;5491;p67"/>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2" name="Google Shape;5492;p67"/>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3" name="Google Shape;5493;p67"/>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4" name="Google Shape;5494;p67"/>
          <p:cNvGrpSpPr/>
          <p:nvPr/>
        </p:nvGrpSpPr>
        <p:grpSpPr>
          <a:xfrm>
            <a:off x="1653934" y="3559347"/>
            <a:ext cx="339306" cy="298186"/>
            <a:chOff x="2085450" y="2057100"/>
            <a:chExt cx="481900" cy="423500"/>
          </a:xfrm>
        </p:grpSpPr>
        <p:sp>
          <p:nvSpPr>
            <p:cNvPr id="5495" name="Google Shape;5495;p67"/>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6" name="Google Shape;5496;p67"/>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497" name="Google Shape;5497;p67"/>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498" name="Google Shape;5498;p67"/>
          <p:cNvGrpSpPr/>
          <p:nvPr/>
        </p:nvGrpSpPr>
        <p:grpSpPr>
          <a:xfrm>
            <a:off x="2081868" y="3582592"/>
            <a:ext cx="339306" cy="251698"/>
            <a:chOff x="2678275" y="2090100"/>
            <a:chExt cx="481900" cy="357475"/>
          </a:xfrm>
        </p:grpSpPr>
        <p:sp>
          <p:nvSpPr>
            <p:cNvPr id="5499" name="Google Shape;5499;p67"/>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0" name="Google Shape;5500;p67"/>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1" name="Google Shape;5501;p67"/>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2" name="Google Shape;5502;p67"/>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3" name="Google Shape;5503;p67"/>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04" name="Google Shape;5504;p67"/>
          <p:cNvGrpSpPr/>
          <p:nvPr/>
        </p:nvGrpSpPr>
        <p:grpSpPr>
          <a:xfrm>
            <a:off x="2559072" y="3594790"/>
            <a:ext cx="219345" cy="227301"/>
            <a:chOff x="3357325" y="2093500"/>
            <a:chExt cx="311525" cy="322825"/>
          </a:xfrm>
        </p:grpSpPr>
        <p:sp>
          <p:nvSpPr>
            <p:cNvPr id="5505" name="Google Shape;5505;p67"/>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6" name="Google Shape;5506;p67"/>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07" name="Google Shape;5507;p67"/>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08" name="Google Shape;5508;p67"/>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09" name="Google Shape;5509;p67"/>
          <p:cNvGrpSpPr/>
          <p:nvPr/>
        </p:nvGrpSpPr>
        <p:grpSpPr>
          <a:xfrm>
            <a:off x="3353262" y="3538814"/>
            <a:ext cx="292078" cy="339253"/>
            <a:chOff x="4492800" y="2027925"/>
            <a:chExt cx="414825" cy="481825"/>
          </a:xfrm>
        </p:grpSpPr>
        <p:sp>
          <p:nvSpPr>
            <p:cNvPr id="5510" name="Google Shape;5510;p67"/>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1" name="Google Shape;5511;p67"/>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12" name="Google Shape;5512;p67"/>
          <p:cNvGrpSpPr/>
          <p:nvPr/>
        </p:nvGrpSpPr>
        <p:grpSpPr>
          <a:xfrm>
            <a:off x="3752354" y="3538805"/>
            <a:ext cx="339200" cy="339271"/>
            <a:chOff x="5049725" y="2027900"/>
            <a:chExt cx="481750" cy="481850"/>
          </a:xfrm>
        </p:grpSpPr>
        <p:sp>
          <p:nvSpPr>
            <p:cNvPr id="5513" name="Google Shape;5513;p67"/>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4" name="Google Shape;5514;p67"/>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5" name="Google Shape;5515;p67"/>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6" name="Google Shape;5516;p67"/>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7" name="Google Shape;5517;p67"/>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8" name="Google Shape;5518;p67"/>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19" name="Google Shape;5519;p67"/>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0" name="Google Shape;5520;p67"/>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1" name="Google Shape;5521;p67"/>
          <p:cNvGrpSpPr/>
          <p:nvPr/>
        </p:nvGrpSpPr>
        <p:grpSpPr>
          <a:xfrm>
            <a:off x="4225950" y="3538893"/>
            <a:ext cx="219890" cy="339095"/>
            <a:chOff x="5726350" y="2028150"/>
            <a:chExt cx="312300" cy="481600"/>
          </a:xfrm>
        </p:grpSpPr>
        <p:sp>
          <p:nvSpPr>
            <p:cNvPr id="5522" name="Google Shape;5522;p67"/>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3" name="Google Shape;5523;p67"/>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4" name="Google Shape;5524;p67"/>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5" name="Google Shape;5525;p67"/>
          <p:cNvGrpSpPr/>
          <p:nvPr/>
        </p:nvGrpSpPr>
        <p:grpSpPr>
          <a:xfrm>
            <a:off x="4586141" y="3542000"/>
            <a:ext cx="332881" cy="332881"/>
            <a:chOff x="6239925" y="2032450"/>
            <a:chExt cx="472775" cy="472775"/>
          </a:xfrm>
        </p:grpSpPr>
        <p:sp>
          <p:nvSpPr>
            <p:cNvPr id="5526" name="Google Shape;5526;p67"/>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27" name="Google Shape;5527;p67"/>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28" name="Google Shape;5528;p67"/>
          <p:cNvGrpSpPr/>
          <p:nvPr/>
        </p:nvGrpSpPr>
        <p:grpSpPr>
          <a:xfrm>
            <a:off x="5035233" y="2364092"/>
            <a:ext cx="334641" cy="185425"/>
            <a:chOff x="903075" y="2730000"/>
            <a:chExt cx="475275" cy="263350"/>
          </a:xfrm>
        </p:grpSpPr>
        <p:sp>
          <p:nvSpPr>
            <p:cNvPr id="5529" name="Google Shape;5529;p67"/>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0" name="Google Shape;5530;p67"/>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1" name="Google Shape;5531;p67"/>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2" name="Google Shape;5532;p67"/>
          <p:cNvGrpSpPr/>
          <p:nvPr/>
        </p:nvGrpSpPr>
        <p:grpSpPr>
          <a:xfrm>
            <a:off x="1239624" y="3538814"/>
            <a:ext cx="339253" cy="339253"/>
            <a:chOff x="1492675" y="2027925"/>
            <a:chExt cx="481825" cy="481825"/>
          </a:xfrm>
        </p:grpSpPr>
        <p:sp>
          <p:nvSpPr>
            <p:cNvPr id="5533" name="Google Shape;5533;p67"/>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4" name="Google Shape;5534;p67"/>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5" name="Google Shape;5535;p67"/>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6" name="Google Shape;5536;p67"/>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37" name="Google Shape;5537;p67"/>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38" name="Google Shape;5538;p67"/>
          <p:cNvGrpSpPr/>
          <p:nvPr/>
        </p:nvGrpSpPr>
        <p:grpSpPr>
          <a:xfrm>
            <a:off x="5466000" y="2287178"/>
            <a:ext cx="339253" cy="339253"/>
            <a:chOff x="1492675" y="2620775"/>
            <a:chExt cx="481825" cy="481825"/>
          </a:xfrm>
        </p:grpSpPr>
        <p:sp>
          <p:nvSpPr>
            <p:cNvPr id="5539" name="Google Shape;5539;p67"/>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0" name="Google Shape;5540;p67"/>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41" name="Google Shape;5541;p67"/>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42" name="Google Shape;5542;p67"/>
          <p:cNvGrpSpPr/>
          <p:nvPr/>
        </p:nvGrpSpPr>
        <p:grpSpPr>
          <a:xfrm>
            <a:off x="6289754" y="2303161"/>
            <a:ext cx="333585" cy="307287"/>
            <a:chOff x="2682350" y="2643425"/>
            <a:chExt cx="473775" cy="436425"/>
          </a:xfrm>
        </p:grpSpPr>
        <p:sp>
          <p:nvSpPr>
            <p:cNvPr id="5543" name="Google Shape;5543;p67"/>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4" name="Google Shape;5544;p67"/>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5" name="Google Shape;5545;p67"/>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6" name="Google Shape;5546;p67"/>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7" name="Google Shape;5547;p67"/>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8" name="Google Shape;5548;p67"/>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49" name="Google Shape;5549;p67"/>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0" name="Google Shape;5550;p67"/>
          <p:cNvGrpSpPr/>
          <p:nvPr/>
        </p:nvGrpSpPr>
        <p:grpSpPr>
          <a:xfrm>
            <a:off x="6755243" y="2287178"/>
            <a:ext cx="238531" cy="339253"/>
            <a:chOff x="3342725" y="2620775"/>
            <a:chExt cx="338775" cy="481825"/>
          </a:xfrm>
        </p:grpSpPr>
        <p:sp>
          <p:nvSpPr>
            <p:cNvPr id="5551" name="Google Shape;5551;p67"/>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2" name="Google Shape;5552;p67"/>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3" name="Google Shape;5553;p67"/>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4" name="Google Shape;5554;p67"/>
          <p:cNvGrpSpPr/>
          <p:nvPr/>
        </p:nvGrpSpPr>
        <p:grpSpPr>
          <a:xfrm>
            <a:off x="7148994" y="2287178"/>
            <a:ext cx="278296" cy="339253"/>
            <a:chOff x="3907325" y="2620775"/>
            <a:chExt cx="395250" cy="481825"/>
          </a:xfrm>
        </p:grpSpPr>
        <p:sp>
          <p:nvSpPr>
            <p:cNvPr id="5555" name="Google Shape;5555;p67"/>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6" name="Google Shape;5556;p67"/>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7" name="Google Shape;5557;p67"/>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58" name="Google Shape;5558;p67"/>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59" name="Google Shape;5559;p67"/>
          <p:cNvGrpSpPr/>
          <p:nvPr/>
        </p:nvGrpSpPr>
        <p:grpSpPr>
          <a:xfrm>
            <a:off x="7542181" y="2297783"/>
            <a:ext cx="339253" cy="318042"/>
            <a:chOff x="4456875" y="2635825"/>
            <a:chExt cx="481825" cy="451700"/>
          </a:xfrm>
        </p:grpSpPr>
        <p:sp>
          <p:nvSpPr>
            <p:cNvPr id="5560" name="Google Shape;5560;p67"/>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1" name="Google Shape;5561;p67"/>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2" name="Google Shape;5562;p67"/>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3" name="Google Shape;5563;p67"/>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4" name="Google Shape;5564;p67"/>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5" name="Google Shape;5565;p67"/>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66" name="Google Shape;5566;p67"/>
          <p:cNvGrpSpPr/>
          <p:nvPr/>
        </p:nvGrpSpPr>
        <p:grpSpPr>
          <a:xfrm>
            <a:off x="7967105" y="2297783"/>
            <a:ext cx="339253" cy="318042"/>
            <a:chOff x="5049725" y="2635825"/>
            <a:chExt cx="481825" cy="451700"/>
          </a:xfrm>
        </p:grpSpPr>
        <p:sp>
          <p:nvSpPr>
            <p:cNvPr id="5567" name="Google Shape;5567;p67"/>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8" name="Google Shape;5568;p67"/>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69" name="Google Shape;5569;p67"/>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0" name="Google Shape;5570;p67"/>
          <p:cNvGrpSpPr/>
          <p:nvPr/>
        </p:nvGrpSpPr>
        <p:grpSpPr>
          <a:xfrm>
            <a:off x="2211475" y="3952243"/>
            <a:ext cx="338566" cy="338373"/>
            <a:chOff x="5643000" y="2621375"/>
            <a:chExt cx="480850" cy="480575"/>
          </a:xfrm>
        </p:grpSpPr>
        <p:sp>
          <p:nvSpPr>
            <p:cNvPr id="5571" name="Google Shape;5571;p67"/>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2" name="Google Shape;5572;p67"/>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3" name="Google Shape;5573;p67"/>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4" name="Google Shape;5574;p67"/>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5" name="Google Shape;5575;p67"/>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6" name="Google Shape;5576;p67"/>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77" name="Google Shape;5577;p67"/>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78" name="Google Shape;5578;p67"/>
          <p:cNvGrpSpPr/>
          <p:nvPr/>
        </p:nvGrpSpPr>
        <p:grpSpPr>
          <a:xfrm>
            <a:off x="4032695" y="3951803"/>
            <a:ext cx="339359" cy="339253"/>
            <a:chOff x="6235250" y="2620775"/>
            <a:chExt cx="481975" cy="481825"/>
          </a:xfrm>
        </p:grpSpPr>
        <p:sp>
          <p:nvSpPr>
            <p:cNvPr id="5579" name="Google Shape;5579;p67"/>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0" name="Google Shape;5580;p67"/>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1" name="Google Shape;5581;p67"/>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2" name="Google Shape;5582;p67"/>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3" name="Google Shape;5583;p67"/>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84" name="Google Shape;5584;p67"/>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85" name="Google Shape;5585;p67"/>
          <p:cNvGrpSpPr/>
          <p:nvPr/>
        </p:nvGrpSpPr>
        <p:grpSpPr>
          <a:xfrm>
            <a:off x="5465078" y="2711317"/>
            <a:ext cx="341101" cy="339253"/>
            <a:chOff x="1535000" y="3223325"/>
            <a:chExt cx="484450" cy="481825"/>
          </a:xfrm>
        </p:grpSpPr>
        <p:sp>
          <p:nvSpPr>
            <p:cNvPr id="5586" name="Google Shape;5586;p67"/>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7" name="Google Shape;5587;p67"/>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88" name="Google Shape;5588;p67"/>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89" name="Google Shape;5589;p67"/>
          <p:cNvGrpSpPr/>
          <p:nvPr/>
        </p:nvGrpSpPr>
        <p:grpSpPr>
          <a:xfrm>
            <a:off x="5872645" y="2746618"/>
            <a:ext cx="339253" cy="268649"/>
            <a:chOff x="2085525" y="3263750"/>
            <a:chExt cx="481825" cy="381550"/>
          </a:xfrm>
        </p:grpSpPr>
        <p:sp>
          <p:nvSpPr>
            <p:cNvPr id="5590" name="Google Shape;5590;p67"/>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1" name="Google Shape;5591;p67"/>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92" name="Google Shape;5592;p67"/>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593" name="Google Shape;5593;p67"/>
          <p:cNvGrpSpPr/>
          <p:nvPr/>
        </p:nvGrpSpPr>
        <p:grpSpPr>
          <a:xfrm>
            <a:off x="6704407" y="2711308"/>
            <a:ext cx="340204" cy="339271"/>
            <a:chOff x="3270450" y="3213625"/>
            <a:chExt cx="483175" cy="481850"/>
          </a:xfrm>
        </p:grpSpPr>
        <p:sp>
          <p:nvSpPr>
            <p:cNvPr id="5594" name="Google Shape;5594;p67"/>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5" name="Google Shape;5595;p67"/>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596" name="Google Shape;5596;p67"/>
          <p:cNvGrpSpPr/>
          <p:nvPr/>
        </p:nvGrpSpPr>
        <p:grpSpPr>
          <a:xfrm>
            <a:off x="7203676" y="2711317"/>
            <a:ext cx="168931" cy="339253"/>
            <a:chOff x="3984950" y="3213600"/>
            <a:chExt cx="239925" cy="481825"/>
          </a:xfrm>
        </p:grpSpPr>
        <p:sp>
          <p:nvSpPr>
            <p:cNvPr id="5597" name="Google Shape;5597;p67"/>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598" name="Google Shape;5598;p67"/>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599" name="Google Shape;5599;p67"/>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0" name="Google Shape;5600;p67"/>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601" name="Google Shape;5601;p67"/>
          <p:cNvGrpSpPr/>
          <p:nvPr/>
        </p:nvGrpSpPr>
        <p:grpSpPr>
          <a:xfrm>
            <a:off x="1736111" y="3981487"/>
            <a:ext cx="355218" cy="279880"/>
            <a:chOff x="5629975" y="3255775"/>
            <a:chExt cx="504500" cy="397500"/>
          </a:xfrm>
        </p:grpSpPr>
        <p:sp>
          <p:nvSpPr>
            <p:cNvPr id="5602" name="Google Shape;5602;p67"/>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3" name="Google Shape;5603;p67"/>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4" name="Google Shape;5604;p67"/>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5" name="Google Shape;5605;p67"/>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6" name="Google Shape;5606;p67"/>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07" name="Google Shape;5607;p67"/>
          <p:cNvGrpSpPr/>
          <p:nvPr/>
        </p:nvGrpSpPr>
        <p:grpSpPr>
          <a:xfrm>
            <a:off x="3572294" y="3981593"/>
            <a:ext cx="340256" cy="279669"/>
            <a:chOff x="6234950" y="3255925"/>
            <a:chExt cx="483250" cy="397200"/>
          </a:xfrm>
        </p:grpSpPr>
        <p:sp>
          <p:nvSpPr>
            <p:cNvPr id="5608" name="Google Shape;5608;p67"/>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09" name="Google Shape;5609;p67"/>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0" name="Google Shape;5610;p67"/>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1" name="Google Shape;5611;p67"/>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2" name="Google Shape;5612;p67"/>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3" name="Google Shape;5613;p67"/>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14" name="Google Shape;5614;p67"/>
          <p:cNvGrpSpPr/>
          <p:nvPr/>
        </p:nvGrpSpPr>
        <p:grpSpPr>
          <a:xfrm>
            <a:off x="5043532" y="3125970"/>
            <a:ext cx="318042" cy="339253"/>
            <a:chOff x="914900" y="3806450"/>
            <a:chExt cx="451700" cy="481825"/>
          </a:xfrm>
        </p:grpSpPr>
        <p:sp>
          <p:nvSpPr>
            <p:cNvPr id="5615" name="Google Shape;5615;p67"/>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6" name="Google Shape;5616;p67"/>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7" name="Google Shape;5617;p67"/>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8" name="Google Shape;5618;p67"/>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19" name="Google Shape;5619;p67"/>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0" name="Google Shape;5620;p67"/>
          <p:cNvGrpSpPr/>
          <p:nvPr/>
        </p:nvGrpSpPr>
        <p:grpSpPr>
          <a:xfrm>
            <a:off x="5462454" y="3125785"/>
            <a:ext cx="346347" cy="339623"/>
            <a:chOff x="1490050" y="3805975"/>
            <a:chExt cx="491900" cy="482350"/>
          </a:xfrm>
        </p:grpSpPr>
        <p:sp>
          <p:nvSpPr>
            <p:cNvPr id="5621" name="Google Shape;5621;p67"/>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2" name="Google Shape;5622;p67"/>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3" name="Google Shape;5623;p67"/>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4" name="Google Shape;5624;p67"/>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5" name="Google Shape;5625;p67"/>
          <p:cNvGrpSpPr/>
          <p:nvPr/>
        </p:nvGrpSpPr>
        <p:grpSpPr>
          <a:xfrm>
            <a:off x="5886322" y="3125970"/>
            <a:ext cx="311899" cy="339253"/>
            <a:chOff x="2104275" y="3806450"/>
            <a:chExt cx="442975" cy="481825"/>
          </a:xfrm>
        </p:grpSpPr>
        <p:sp>
          <p:nvSpPr>
            <p:cNvPr id="5626" name="Google Shape;5626;p67"/>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27" name="Google Shape;5627;p67"/>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28" name="Google Shape;5628;p67"/>
          <p:cNvGrpSpPr/>
          <p:nvPr/>
        </p:nvGrpSpPr>
        <p:grpSpPr>
          <a:xfrm>
            <a:off x="6309839" y="3125970"/>
            <a:ext cx="293416" cy="339253"/>
            <a:chOff x="2710875" y="3806450"/>
            <a:chExt cx="416725" cy="481825"/>
          </a:xfrm>
        </p:grpSpPr>
        <p:sp>
          <p:nvSpPr>
            <p:cNvPr id="5629" name="Google Shape;5629;p67"/>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0" name="Google Shape;5630;p67"/>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1" name="Google Shape;5631;p67"/>
          <p:cNvGrpSpPr/>
          <p:nvPr/>
        </p:nvGrpSpPr>
        <p:grpSpPr>
          <a:xfrm>
            <a:off x="6704883" y="3166412"/>
            <a:ext cx="339253" cy="258369"/>
            <a:chOff x="3271200" y="3863875"/>
            <a:chExt cx="481825" cy="366950"/>
          </a:xfrm>
        </p:grpSpPr>
        <p:sp>
          <p:nvSpPr>
            <p:cNvPr id="5632" name="Google Shape;5632;p67"/>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3" name="Google Shape;5633;p67"/>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4" name="Google Shape;5634;p67"/>
          <p:cNvGrpSpPr/>
          <p:nvPr/>
        </p:nvGrpSpPr>
        <p:grpSpPr>
          <a:xfrm>
            <a:off x="7140377" y="3126199"/>
            <a:ext cx="295528" cy="338795"/>
            <a:chOff x="3895050" y="3806775"/>
            <a:chExt cx="419725" cy="481175"/>
          </a:xfrm>
        </p:grpSpPr>
        <p:sp>
          <p:nvSpPr>
            <p:cNvPr id="5635" name="Google Shape;5635;p67"/>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6" name="Google Shape;5636;p67"/>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37" name="Google Shape;5637;p67"/>
          <p:cNvGrpSpPr/>
          <p:nvPr/>
        </p:nvGrpSpPr>
        <p:grpSpPr>
          <a:xfrm>
            <a:off x="7543659" y="3125979"/>
            <a:ext cx="336296" cy="339235"/>
            <a:chOff x="4464775" y="3806475"/>
            <a:chExt cx="477625" cy="481800"/>
          </a:xfrm>
        </p:grpSpPr>
        <p:sp>
          <p:nvSpPr>
            <p:cNvPr id="5638" name="Google Shape;5638;p67"/>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39" name="Google Shape;5639;p67"/>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0" name="Google Shape;5640;p67"/>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1" name="Google Shape;5641;p67"/>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2" name="Google Shape;5642;p67"/>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3" name="Google Shape;5643;p67"/>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4" name="Google Shape;5644;p67"/>
          <p:cNvGrpSpPr/>
          <p:nvPr/>
        </p:nvGrpSpPr>
        <p:grpSpPr>
          <a:xfrm>
            <a:off x="7967105" y="3125970"/>
            <a:ext cx="339253" cy="339253"/>
            <a:chOff x="5049725" y="3806450"/>
            <a:chExt cx="481825" cy="481825"/>
          </a:xfrm>
        </p:grpSpPr>
        <p:sp>
          <p:nvSpPr>
            <p:cNvPr id="5645" name="Google Shape;5645;p67"/>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6" name="Google Shape;5646;p67"/>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47" name="Google Shape;5647;p67"/>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48" name="Google Shape;5648;p67"/>
          <p:cNvGrpSpPr/>
          <p:nvPr/>
        </p:nvGrpSpPr>
        <p:grpSpPr>
          <a:xfrm>
            <a:off x="1276714" y="3951798"/>
            <a:ext cx="339253" cy="339253"/>
            <a:chOff x="5651375" y="3806450"/>
            <a:chExt cx="481825" cy="481825"/>
          </a:xfrm>
        </p:grpSpPr>
        <p:sp>
          <p:nvSpPr>
            <p:cNvPr id="5649" name="Google Shape;5649;p67"/>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0" name="Google Shape;5650;p67"/>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1" name="Google Shape;5651;p67"/>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2" name="Google Shape;5652;p67"/>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3" name="Google Shape;5653;p67"/>
          <p:cNvGrpSpPr/>
          <p:nvPr/>
        </p:nvGrpSpPr>
        <p:grpSpPr>
          <a:xfrm>
            <a:off x="3153646" y="3953787"/>
            <a:ext cx="298503" cy="335275"/>
            <a:chOff x="6264300" y="3809300"/>
            <a:chExt cx="423950" cy="476175"/>
          </a:xfrm>
        </p:grpSpPr>
        <p:sp>
          <p:nvSpPr>
            <p:cNvPr id="5654" name="Google Shape;5654;p67"/>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5" name="Google Shape;5655;p67"/>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6" name="Google Shape;5656;p67"/>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57" name="Google Shape;5657;p67"/>
          <p:cNvGrpSpPr/>
          <p:nvPr/>
        </p:nvGrpSpPr>
        <p:grpSpPr>
          <a:xfrm>
            <a:off x="5032267" y="3538881"/>
            <a:ext cx="340573" cy="339271"/>
            <a:chOff x="898875" y="4399275"/>
            <a:chExt cx="483700" cy="481850"/>
          </a:xfrm>
        </p:grpSpPr>
        <p:sp>
          <p:nvSpPr>
            <p:cNvPr id="5658" name="Google Shape;5658;p67"/>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59" name="Google Shape;5659;p67"/>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0" name="Google Shape;5660;p67"/>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1" name="Google Shape;5661;p67"/>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2" name="Google Shape;5662;p67"/>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3" name="Google Shape;5663;p67"/>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4" name="Google Shape;5664;p67"/>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5" name="Google Shape;5665;p67"/>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66" name="Google Shape;5666;p67"/>
          <p:cNvGrpSpPr/>
          <p:nvPr/>
        </p:nvGrpSpPr>
        <p:grpSpPr>
          <a:xfrm>
            <a:off x="5466000" y="3554133"/>
            <a:ext cx="339253" cy="308765"/>
            <a:chOff x="1492675" y="4420975"/>
            <a:chExt cx="481825" cy="438525"/>
          </a:xfrm>
        </p:grpSpPr>
        <p:sp>
          <p:nvSpPr>
            <p:cNvPr id="5667" name="Google Shape;5667;p67"/>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8" name="Google Shape;5668;p67"/>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69" name="Google Shape;5669;p67"/>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0" name="Google Shape;5670;p67"/>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1" name="Google Shape;5671;p67"/>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2" name="Google Shape;5672;p67"/>
          <p:cNvGrpSpPr/>
          <p:nvPr/>
        </p:nvGrpSpPr>
        <p:grpSpPr>
          <a:xfrm>
            <a:off x="5870982" y="3539558"/>
            <a:ext cx="342580" cy="337915"/>
            <a:chOff x="2084100" y="4400250"/>
            <a:chExt cx="486550" cy="479925"/>
          </a:xfrm>
        </p:grpSpPr>
        <p:sp>
          <p:nvSpPr>
            <p:cNvPr id="5673" name="Google Shape;5673;p67"/>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4" name="Google Shape;5674;p67"/>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5" name="Google Shape;5675;p67"/>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6" name="Google Shape;5676;p67"/>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7" name="Google Shape;5677;p67"/>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78" name="Google Shape;5678;p67"/>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79" name="Google Shape;5679;p67"/>
          <p:cNvGrpSpPr/>
          <p:nvPr/>
        </p:nvGrpSpPr>
        <p:grpSpPr>
          <a:xfrm>
            <a:off x="6307462" y="3538907"/>
            <a:ext cx="298169" cy="339218"/>
            <a:chOff x="2707950" y="4399325"/>
            <a:chExt cx="423475" cy="481775"/>
          </a:xfrm>
        </p:grpSpPr>
        <p:sp>
          <p:nvSpPr>
            <p:cNvPr id="5680" name="Google Shape;5680;p67"/>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1" name="Google Shape;5681;p67"/>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2" name="Google Shape;5682;p67"/>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3" name="Google Shape;5683;p67"/>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4" name="Google Shape;5684;p67"/>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5" name="Google Shape;5685;p67"/>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6" name="Google Shape;5686;p67"/>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7" name="Google Shape;5687;p67"/>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8" name="Google Shape;5688;p67"/>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9" name="Google Shape;5689;p67"/>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0" name="Google Shape;5690;p67"/>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1" name="Google Shape;5691;p67"/>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692" name="Google Shape;5692;p67"/>
          <p:cNvGrpSpPr/>
          <p:nvPr/>
        </p:nvGrpSpPr>
        <p:grpSpPr>
          <a:xfrm>
            <a:off x="6736981" y="3538881"/>
            <a:ext cx="275057" cy="339271"/>
            <a:chOff x="3330525" y="4399275"/>
            <a:chExt cx="390650" cy="481850"/>
          </a:xfrm>
        </p:grpSpPr>
        <p:sp>
          <p:nvSpPr>
            <p:cNvPr id="5693" name="Google Shape;5693;p67"/>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4" name="Google Shape;5694;p67"/>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5" name="Google Shape;5695;p67"/>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6" name="Google Shape;5696;p67"/>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7" name="Google Shape;5697;p67"/>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8" name="Google Shape;5698;p67"/>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9" name="Google Shape;5699;p67"/>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0" name="Google Shape;5700;p67"/>
          <p:cNvGrpSpPr/>
          <p:nvPr/>
        </p:nvGrpSpPr>
        <p:grpSpPr>
          <a:xfrm>
            <a:off x="7161510" y="3538890"/>
            <a:ext cx="253265" cy="339253"/>
            <a:chOff x="3938800" y="4399275"/>
            <a:chExt cx="359700" cy="481825"/>
          </a:xfrm>
        </p:grpSpPr>
        <p:sp>
          <p:nvSpPr>
            <p:cNvPr id="5701" name="Google Shape;5701;p67"/>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2" name="Google Shape;5702;p67"/>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3" name="Google Shape;5703;p67"/>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4" name="Google Shape;5704;p67"/>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5" name="Google Shape;5705;p67"/>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06" name="Google Shape;5706;p67"/>
          <p:cNvGrpSpPr/>
          <p:nvPr/>
        </p:nvGrpSpPr>
        <p:grpSpPr>
          <a:xfrm>
            <a:off x="7632288" y="3538890"/>
            <a:ext cx="159039" cy="339253"/>
            <a:chOff x="4584850" y="4399275"/>
            <a:chExt cx="225875" cy="481825"/>
          </a:xfrm>
        </p:grpSpPr>
        <p:sp>
          <p:nvSpPr>
            <p:cNvPr id="5707" name="Google Shape;5707;p67"/>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8" name="Google Shape;5708;p67"/>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09" name="Google Shape;5709;p67"/>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710" name="Google Shape;5710;p67"/>
          <p:cNvGrpSpPr/>
          <p:nvPr/>
        </p:nvGrpSpPr>
        <p:grpSpPr>
          <a:xfrm>
            <a:off x="817316" y="3951795"/>
            <a:ext cx="339253" cy="339253"/>
            <a:chOff x="5642550" y="4399275"/>
            <a:chExt cx="481825" cy="481825"/>
          </a:xfrm>
        </p:grpSpPr>
        <p:sp>
          <p:nvSpPr>
            <p:cNvPr id="5711" name="Google Shape;5711;p67"/>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2" name="Google Shape;5712;p67"/>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3" name="Google Shape;5713;p67"/>
          <p:cNvGrpSpPr/>
          <p:nvPr/>
        </p:nvGrpSpPr>
        <p:grpSpPr>
          <a:xfrm>
            <a:off x="2670186" y="3963703"/>
            <a:ext cx="363316" cy="315437"/>
            <a:chOff x="6218300" y="4416175"/>
            <a:chExt cx="516000" cy="448000"/>
          </a:xfrm>
        </p:grpSpPr>
        <p:sp>
          <p:nvSpPr>
            <p:cNvPr id="5714" name="Google Shape;5714;p67"/>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5" name="Google Shape;5715;p67"/>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6" name="Google Shape;5716;p67"/>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17" name="Google Shape;5717;p67"/>
          <p:cNvGrpSpPr/>
          <p:nvPr/>
        </p:nvGrpSpPr>
        <p:grpSpPr>
          <a:xfrm>
            <a:off x="5870391" y="3951792"/>
            <a:ext cx="339253" cy="339253"/>
            <a:chOff x="899850" y="4992125"/>
            <a:chExt cx="481825" cy="481825"/>
          </a:xfrm>
        </p:grpSpPr>
        <p:sp>
          <p:nvSpPr>
            <p:cNvPr id="5718" name="Google Shape;5718;p67"/>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19" name="Google Shape;5719;p67"/>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0" name="Google Shape;5720;p67"/>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1" name="Google Shape;5721;p67"/>
          <p:cNvGrpSpPr/>
          <p:nvPr/>
        </p:nvGrpSpPr>
        <p:grpSpPr>
          <a:xfrm>
            <a:off x="5410993" y="3951792"/>
            <a:ext cx="339253" cy="339253"/>
            <a:chOff x="1492675" y="4992125"/>
            <a:chExt cx="481825" cy="481825"/>
          </a:xfrm>
        </p:grpSpPr>
        <p:sp>
          <p:nvSpPr>
            <p:cNvPr id="5722" name="Google Shape;5722;p67"/>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3" name="Google Shape;5723;p67"/>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4" name="Google Shape;5724;p67"/>
          <p:cNvGrpSpPr/>
          <p:nvPr/>
        </p:nvGrpSpPr>
        <p:grpSpPr>
          <a:xfrm>
            <a:off x="4951595" y="3951792"/>
            <a:ext cx="339253" cy="339253"/>
            <a:chOff x="2085525" y="4992125"/>
            <a:chExt cx="481825" cy="481825"/>
          </a:xfrm>
        </p:grpSpPr>
        <p:sp>
          <p:nvSpPr>
            <p:cNvPr id="5725" name="Google Shape;5725;p67"/>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6" name="Google Shape;5726;p67"/>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27" name="Google Shape;5727;p67"/>
          <p:cNvGrpSpPr/>
          <p:nvPr/>
        </p:nvGrpSpPr>
        <p:grpSpPr>
          <a:xfrm>
            <a:off x="6789344" y="3951792"/>
            <a:ext cx="339253" cy="339253"/>
            <a:chOff x="2678350" y="4992125"/>
            <a:chExt cx="481825" cy="481825"/>
          </a:xfrm>
        </p:grpSpPr>
        <p:sp>
          <p:nvSpPr>
            <p:cNvPr id="5728" name="Google Shape;5728;p67"/>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29" name="Google Shape;5729;p67"/>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0" name="Google Shape;5730;p67"/>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1" name="Google Shape;5731;p67"/>
          <p:cNvGrpSpPr/>
          <p:nvPr/>
        </p:nvGrpSpPr>
        <p:grpSpPr>
          <a:xfrm>
            <a:off x="4492198" y="3951792"/>
            <a:ext cx="339253" cy="339253"/>
            <a:chOff x="3271200" y="4992125"/>
            <a:chExt cx="481825" cy="481825"/>
          </a:xfrm>
        </p:grpSpPr>
        <p:sp>
          <p:nvSpPr>
            <p:cNvPr id="5732" name="Google Shape;5732;p67"/>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3" name="Google Shape;5733;p67"/>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4" name="Google Shape;5734;p67"/>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735" name="Google Shape;5735;p67"/>
          <p:cNvGrpSpPr/>
          <p:nvPr/>
        </p:nvGrpSpPr>
        <p:grpSpPr>
          <a:xfrm>
            <a:off x="6329788" y="3952813"/>
            <a:ext cx="339411" cy="337211"/>
            <a:chOff x="5049575" y="4993600"/>
            <a:chExt cx="482050" cy="478925"/>
          </a:xfrm>
        </p:grpSpPr>
        <p:sp>
          <p:nvSpPr>
            <p:cNvPr id="5736" name="Google Shape;5736;p67"/>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7" name="Google Shape;5737;p67"/>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8" name="Google Shape;5738;p67"/>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39" name="Google Shape;5739;p67"/>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740" name="Google Shape;5740;p67"/>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741" name="Google Shape;5741;p67"/>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5742" name="Google Shape;5742;p67"/>
          <p:cNvGrpSpPr/>
          <p:nvPr/>
        </p:nvGrpSpPr>
        <p:grpSpPr>
          <a:xfrm>
            <a:off x="7248742" y="3975375"/>
            <a:ext cx="195300" cy="343772"/>
            <a:chOff x="3999225" y="4364775"/>
            <a:chExt cx="195300" cy="343772"/>
          </a:xfrm>
        </p:grpSpPr>
        <p:grpSp>
          <p:nvGrpSpPr>
            <p:cNvPr id="5743" name="Google Shape;5743;p67"/>
            <p:cNvGrpSpPr/>
            <p:nvPr/>
          </p:nvGrpSpPr>
          <p:grpSpPr>
            <a:xfrm>
              <a:off x="4048568" y="4562577"/>
              <a:ext cx="97317" cy="145970"/>
              <a:chOff x="1529575" y="2222650"/>
              <a:chExt cx="203125" cy="304675"/>
            </a:xfrm>
          </p:grpSpPr>
          <p:sp>
            <p:nvSpPr>
              <p:cNvPr id="5744" name="Google Shape;5744;p67"/>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7"/>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67"/>
            <p:cNvGrpSpPr/>
            <p:nvPr/>
          </p:nvGrpSpPr>
          <p:grpSpPr>
            <a:xfrm>
              <a:off x="3999225" y="4364775"/>
              <a:ext cx="195300" cy="195300"/>
              <a:chOff x="3999225" y="4364775"/>
              <a:chExt cx="195300" cy="195300"/>
            </a:xfrm>
          </p:grpSpPr>
          <p:sp>
            <p:nvSpPr>
              <p:cNvPr id="5747" name="Google Shape;5747;p67"/>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7"/>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49" name="Google Shape;5749;p67"/>
          <p:cNvGrpSpPr/>
          <p:nvPr/>
        </p:nvGrpSpPr>
        <p:grpSpPr>
          <a:xfrm>
            <a:off x="7564186" y="3991627"/>
            <a:ext cx="277088" cy="259611"/>
            <a:chOff x="4335888" y="4398114"/>
            <a:chExt cx="277088" cy="259611"/>
          </a:xfrm>
        </p:grpSpPr>
        <p:grpSp>
          <p:nvGrpSpPr>
            <p:cNvPr id="5750" name="Google Shape;5750;p67"/>
            <p:cNvGrpSpPr/>
            <p:nvPr/>
          </p:nvGrpSpPr>
          <p:grpSpPr>
            <a:xfrm>
              <a:off x="4335888" y="4462425"/>
              <a:ext cx="195300" cy="195300"/>
              <a:chOff x="4335888" y="4462425"/>
              <a:chExt cx="195300" cy="195300"/>
            </a:xfrm>
          </p:grpSpPr>
          <p:sp>
            <p:nvSpPr>
              <p:cNvPr id="5751" name="Google Shape;5751;p67"/>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7"/>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67"/>
            <p:cNvGrpSpPr/>
            <p:nvPr/>
          </p:nvGrpSpPr>
          <p:grpSpPr>
            <a:xfrm>
              <a:off x="4509813" y="4398114"/>
              <a:ext cx="103162" cy="103198"/>
              <a:chOff x="2277975" y="2021700"/>
              <a:chExt cx="215325" cy="215400"/>
            </a:xfrm>
          </p:grpSpPr>
          <p:sp>
            <p:nvSpPr>
              <p:cNvPr id="5754" name="Google Shape;5754;p67"/>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7"/>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56" name="Google Shape;5756;p67"/>
          <p:cNvGrpSpPr/>
          <p:nvPr/>
        </p:nvGrpSpPr>
        <p:grpSpPr>
          <a:xfrm>
            <a:off x="7961419" y="4049613"/>
            <a:ext cx="392275" cy="195300"/>
            <a:chOff x="4752588" y="4440200"/>
            <a:chExt cx="392275" cy="195300"/>
          </a:xfrm>
        </p:grpSpPr>
        <p:grpSp>
          <p:nvGrpSpPr>
            <p:cNvPr id="5757" name="Google Shape;5757;p67"/>
            <p:cNvGrpSpPr/>
            <p:nvPr/>
          </p:nvGrpSpPr>
          <p:grpSpPr>
            <a:xfrm>
              <a:off x="4950384" y="4469728"/>
              <a:ext cx="194479" cy="136244"/>
              <a:chOff x="3163375" y="2175125"/>
              <a:chExt cx="405925" cy="284375"/>
            </a:xfrm>
          </p:grpSpPr>
          <p:sp>
            <p:nvSpPr>
              <p:cNvPr id="5758" name="Google Shape;5758;p67"/>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7"/>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7"/>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67"/>
            <p:cNvGrpSpPr/>
            <p:nvPr/>
          </p:nvGrpSpPr>
          <p:grpSpPr>
            <a:xfrm>
              <a:off x="4752588" y="4440200"/>
              <a:ext cx="195300" cy="195300"/>
              <a:chOff x="4335888" y="4462425"/>
              <a:chExt cx="195300" cy="195300"/>
            </a:xfrm>
          </p:grpSpPr>
          <p:sp>
            <p:nvSpPr>
              <p:cNvPr id="5762" name="Google Shape;5762;p67"/>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7"/>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767" name="Shape 5767"/>
        <p:cNvGrpSpPr/>
        <p:nvPr/>
      </p:nvGrpSpPr>
      <p:grpSpPr>
        <a:xfrm>
          <a:off x="0" y="0"/>
          <a:ext cx="0" cy="0"/>
          <a:chOff x="0" y="0"/>
          <a:chExt cx="0" cy="0"/>
        </a:xfrm>
      </p:grpSpPr>
      <p:grpSp>
        <p:nvGrpSpPr>
          <p:cNvPr id="5768" name="Google Shape;5768;p68"/>
          <p:cNvGrpSpPr/>
          <p:nvPr/>
        </p:nvGrpSpPr>
        <p:grpSpPr>
          <a:xfrm>
            <a:off x="856199" y="1311179"/>
            <a:ext cx="322099" cy="370529"/>
            <a:chOff x="-42971725" y="3217825"/>
            <a:chExt cx="275675" cy="317125"/>
          </a:xfrm>
        </p:grpSpPr>
        <p:sp>
          <p:nvSpPr>
            <p:cNvPr id="5769" name="Google Shape;5769;p68"/>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8"/>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8"/>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68"/>
          <p:cNvGrpSpPr/>
          <p:nvPr/>
        </p:nvGrpSpPr>
        <p:grpSpPr>
          <a:xfrm>
            <a:off x="828113" y="1779835"/>
            <a:ext cx="378270" cy="337551"/>
            <a:chOff x="-42996150" y="3612600"/>
            <a:chExt cx="323750" cy="288900"/>
          </a:xfrm>
        </p:grpSpPr>
        <p:sp>
          <p:nvSpPr>
            <p:cNvPr id="5773" name="Google Shape;5773;p68"/>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8"/>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8"/>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68"/>
          <p:cNvGrpSpPr/>
          <p:nvPr/>
        </p:nvGrpSpPr>
        <p:grpSpPr>
          <a:xfrm>
            <a:off x="830874" y="2189205"/>
            <a:ext cx="372749" cy="370909"/>
            <a:chOff x="-42994575" y="3950300"/>
            <a:chExt cx="319025" cy="317450"/>
          </a:xfrm>
        </p:grpSpPr>
        <p:sp>
          <p:nvSpPr>
            <p:cNvPr id="5777" name="Google Shape;5777;p68"/>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8"/>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8"/>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0" name="Google Shape;5780;p68"/>
          <p:cNvGrpSpPr/>
          <p:nvPr/>
        </p:nvGrpSpPr>
        <p:grpSpPr>
          <a:xfrm>
            <a:off x="2984269" y="1336037"/>
            <a:ext cx="371785" cy="370879"/>
            <a:chOff x="-41111350" y="3239100"/>
            <a:chExt cx="318200" cy="317425"/>
          </a:xfrm>
        </p:grpSpPr>
        <p:sp>
          <p:nvSpPr>
            <p:cNvPr id="5781" name="Google Shape;5781;p68"/>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8"/>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8"/>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8"/>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5" name="Google Shape;5785;p68"/>
          <p:cNvGrpSpPr/>
          <p:nvPr/>
        </p:nvGrpSpPr>
        <p:grpSpPr>
          <a:xfrm>
            <a:off x="2980588" y="1771568"/>
            <a:ext cx="379146" cy="370967"/>
            <a:chOff x="-41117650" y="3605525"/>
            <a:chExt cx="324500" cy="317500"/>
          </a:xfrm>
        </p:grpSpPr>
        <p:sp>
          <p:nvSpPr>
            <p:cNvPr id="5786" name="Google Shape;5786;p68"/>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8"/>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8"/>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9" name="Google Shape;5789;p68"/>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0" name="Google Shape;5790;p68"/>
          <p:cNvGrpSpPr/>
          <p:nvPr/>
        </p:nvGrpSpPr>
        <p:grpSpPr>
          <a:xfrm>
            <a:off x="1806843" y="2663092"/>
            <a:ext cx="216271" cy="371814"/>
            <a:chOff x="-39205300" y="3220175"/>
            <a:chExt cx="185100" cy="318225"/>
          </a:xfrm>
        </p:grpSpPr>
        <p:sp>
          <p:nvSpPr>
            <p:cNvPr id="5791" name="Google Shape;5791;p68"/>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8"/>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3" name="Google Shape;5793;p68"/>
          <p:cNvGrpSpPr/>
          <p:nvPr/>
        </p:nvGrpSpPr>
        <p:grpSpPr>
          <a:xfrm>
            <a:off x="1772370" y="3123163"/>
            <a:ext cx="300016" cy="369273"/>
            <a:chOff x="-39248625" y="3588600"/>
            <a:chExt cx="256775" cy="316050"/>
          </a:xfrm>
        </p:grpSpPr>
        <p:sp>
          <p:nvSpPr>
            <p:cNvPr id="5794" name="Google Shape;5794;p68"/>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8"/>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6" name="Google Shape;5796;p68"/>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8"/>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8" name="Google Shape;5798;p68"/>
          <p:cNvGrpSpPr/>
          <p:nvPr/>
        </p:nvGrpSpPr>
        <p:grpSpPr>
          <a:xfrm>
            <a:off x="1223084" y="1311179"/>
            <a:ext cx="429504" cy="370879"/>
            <a:chOff x="-42651700" y="3217825"/>
            <a:chExt cx="367600" cy="317425"/>
          </a:xfrm>
        </p:grpSpPr>
        <p:sp>
          <p:nvSpPr>
            <p:cNvPr id="5799" name="Google Shape;5799;p68"/>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8"/>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8"/>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8"/>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3" name="Google Shape;5803;p68"/>
          <p:cNvGrpSpPr/>
          <p:nvPr/>
        </p:nvGrpSpPr>
        <p:grpSpPr>
          <a:xfrm>
            <a:off x="1258516" y="1750829"/>
            <a:ext cx="358640" cy="363226"/>
            <a:chOff x="-42617300" y="3587775"/>
            <a:chExt cx="306950" cy="310875"/>
          </a:xfrm>
        </p:grpSpPr>
        <p:sp>
          <p:nvSpPr>
            <p:cNvPr id="5804" name="Google Shape;5804;p68"/>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8"/>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6" name="Google Shape;5806;p68"/>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7" name="Google Shape;5807;p68"/>
          <p:cNvGrpSpPr/>
          <p:nvPr/>
        </p:nvGrpSpPr>
        <p:grpSpPr>
          <a:xfrm>
            <a:off x="3430343" y="1335569"/>
            <a:ext cx="376926" cy="370324"/>
            <a:chOff x="-40748275" y="3238700"/>
            <a:chExt cx="322600" cy="316950"/>
          </a:xfrm>
        </p:grpSpPr>
        <p:sp>
          <p:nvSpPr>
            <p:cNvPr id="5808" name="Google Shape;5808;p68"/>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8"/>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8"/>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8"/>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8"/>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8"/>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4" name="Google Shape;5814;p68"/>
          <p:cNvGrpSpPr/>
          <p:nvPr/>
        </p:nvGrpSpPr>
        <p:grpSpPr>
          <a:xfrm>
            <a:off x="3432899" y="1803553"/>
            <a:ext cx="371814" cy="338690"/>
            <a:chOff x="-40745125" y="3632900"/>
            <a:chExt cx="318225" cy="289875"/>
          </a:xfrm>
        </p:grpSpPr>
        <p:sp>
          <p:nvSpPr>
            <p:cNvPr id="5815" name="Google Shape;5815;p68"/>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8"/>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8"/>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8"/>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8"/>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8"/>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8"/>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2" name="Google Shape;5822;p68"/>
          <p:cNvGrpSpPr/>
          <p:nvPr/>
        </p:nvGrpSpPr>
        <p:grpSpPr>
          <a:xfrm>
            <a:off x="3437047" y="2214764"/>
            <a:ext cx="363518" cy="370178"/>
            <a:chOff x="-40742750" y="3972175"/>
            <a:chExt cx="311125" cy="316825"/>
          </a:xfrm>
        </p:grpSpPr>
        <p:sp>
          <p:nvSpPr>
            <p:cNvPr id="5823" name="Google Shape;5823;p68"/>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8"/>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5" name="Google Shape;5825;p68"/>
          <p:cNvGrpSpPr/>
          <p:nvPr/>
        </p:nvGrpSpPr>
        <p:grpSpPr>
          <a:xfrm>
            <a:off x="2219708" y="2664932"/>
            <a:ext cx="266892" cy="369974"/>
            <a:chOff x="-38860325" y="3221750"/>
            <a:chExt cx="228425" cy="316650"/>
          </a:xfrm>
        </p:grpSpPr>
        <p:sp>
          <p:nvSpPr>
            <p:cNvPr id="5826" name="Google Shape;5826;p68"/>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8"/>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8"/>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8"/>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68"/>
          <p:cNvGrpSpPr/>
          <p:nvPr/>
        </p:nvGrpSpPr>
        <p:grpSpPr>
          <a:xfrm>
            <a:off x="2170515" y="3126989"/>
            <a:ext cx="380081" cy="367111"/>
            <a:chOff x="-38905225" y="3591875"/>
            <a:chExt cx="325300" cy="314200"/>
          </a:xfrm>
        </p:grpSpPr>
        <p:sp>
          <p:nvSpPr>
            <p:cNvPr id="5831" name="Google Shape;5831;p68"/>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8"/>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8"/>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4" name="Google Shape;5834;p68"/>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5" name="Google Shape;5835;p68"/>
          <p:cNvGrpSpPr/>
          <p:nvPr/>
        </p:nvGrpSpPr>
        <p:grpSpPr>
          <a:xfrm>
            <a:off x="3977265" y="3112069"/>
            <a:ext cx="290815" cy="369740"/>
            <a:chOff x="-37370925" y="3579105"/>
            <a:chExt cx="248900" cy="316450"/>
          </a:xfrm>
        </p:grpSpPr>
        <p:sp>
          <p:nvSpPr>
            <p:cNvPr id="5836" name="Google Shape;5836;p68"/>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8"/>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8" name="Google Shape;5838;p68"/>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8"/>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40" name="Google Shape;5840;p68"/>
          <p:cNvGrpSpPr/>
          <p:nvPr/>
        </p:nvGrpSpPr>
        <p:grpSpPr>
          <a:xfrm>
            <a:off x="1670640" y="2190140"/>
            <a:ext cx="371814" cy="369974"/>
            <a:chOff x="-42259725" y="3951100"/>
            <a:chExt cx="318225" cy="316650"/>
          </a:xfrm>
        </p:grpSpPr>
        <p:sp>
          <p:nvSpPr>
            <p:cNvPr id="5841" name="Google Shape;5841;p68"/>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8"/>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68"/>
          <p:cNvGrpSpPr/>
          <p:nvPr/>
        </p:nvGrpSpPr>
        <p:grpSpPr>
          <a:xfrm>
            <a:off x="3869002" y="1369161"/>
            <a:ext cx="370879" cy="337755"/>
            <a:chOff x="-40378075" y="3267450"/>
            <a:chExt cx="317425" cy="289075"/>
          </a:xfrm>
        </p:grpSpPr>
        <p:sp>
          <p:nvSpPr>
            <p:cNvPr id="5844" name="Google Shape;5844;p68"/>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8"/>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8"/>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8"/>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8" name="Google Shape;5848;p68"/>
          <p:cNvGrpSpPr/>
          <p:nvPr/>
        </p:nvGrpSpPr>
        <p:grpSpPr>
          <a:xfrm>
            <a:off x="3872668" y="1770429"/>
            <a:ext cx="363548" cy="369974"/>
            <a:chOff x="-40372575" y="3604550"/>
            <a:chExt cx="311150" cy="316650"/>
          </a:xfrm>
        </p:grpSpPr>
        <p:sp>
          <p:nvSpPr>
            <p:cNvPr id="5849" name="Google Shape;5849;p68"/>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8"/>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8"/>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2" name="Google Shape;5852;p68"/>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3" name="Google Shape;5853;p68"/>
          <p:cNvGrpSpPr/>
          <p:nvPr/>
        </p:nvGrpSpPr>
        <p:grpSpPr>
          <a:xfrm>
            <a:off x="2596617" y="2663092"/>
            <a:ext cx="399038" cy="372165"/>
            <a:chOff x="-38542250" y="3220175"/>
            <a:chExt cx="341525" cy="318525"/>
          </a:xfrm>
        </p:grpSpPr>
        <p:sp>
          <p:nvSpPr>
            <p:cNvPr id="5854" name="Google Shape;5854;p68"/>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8"/>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8"/>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7" name="Google Shape;5857;p68"/>
          <p:cNvGrpSpPr/>
          <p:nvPr/>
        </p:nvGrpSpPr>
        <p:grpSpPr>
          <a:xfrm>
            <a:off x="2618549" y="3122462"/>
            <a:ext cx="369974" cy="369068"/>
            <a:chOff x="-38537400" y="3588000"/>
            <a:chExt cx="316650" cy="315875"/>
          </a:xfrm>
        </p:grpSpPr>
        <p:sp>
          <p:nvSpPr>
            <p:cNvPr id="5858" name="Google Shape;5858;p68"/>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8"/>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8"/>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8"/>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2" name="Google Shape;5862;p68"/>
          <p:cNvGrpSpPr/>
          <p:nvPr/>
        </p:nvGrpSpPr>
        <p:grpSpPr>
          <a:xfrm>
            <a:off x="2617629" y="3579991"/>
            <a:ext cx="371814" cy="369974"/>
            <a:chOff x="-38538975" y="3954250"/>
            <a:chExt cx="318225" cy="316650"/>
          </a:xfrm>
        </p:grpSpPr>
        <p:sp>
          <p:nvSpPr>
            <p:cNvPr id="5863" name="Google Shape;5863;p68"/>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8"/>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68"/>
          <p:cNvGrpSpPr/>
          <p:nvPr/>
        </p:nvGrpSpPr>
        <p:grpSpPr>
          <a:xfrm>
            <a:off x="3934941" y="3574918"/>
            <a:ext cx="375465" cy="371814"/>
            <a:chOff x="-37385100" y="3949908"/>
            <a:chExt cx="321350" cy="318225"/>
          </a:xfrm>
        </p:grpSpPr>
        <p:sp>
          <p:nvSpPr>
            <p:cNvPr id="5866" name="Google Shape;5866;p68"/>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8"/>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8" name="Google Shape;5868;p68"/>
          <p:cNvGrpSpPr/>
          <p:nvPr/>
        </p:nvGrpSpPr>
        <p:grpSpPr>
          <a:xfrm>
            <a:off x="2110600" y="1310478"/>
            <a:ext cx="370909" cy="370675"/>
            <a:chOff x="-41895050" y="3217225"/>
            <a:chExt cx="317450" cy="317250"/>
          </a:xfrm>
        </p:grpSpPr>
        <p:sp>
          <p:nvSpPr>
            <p:cNvPr id="5869" name="Google Shape;5869;p68"/>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8"/>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8"/>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8"/>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8"/>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68"/>
          <p:cNvGrpSpPr/>
          <p:nvPr/>
        </p:nvGrpSpPr>
        <p:grpSpPr>
          <a:xfrm>
            <a:off x="2110148" y="1747412"/>
            <a:ext cx="371814" cy="369974"/>
            <a:chOff x="-41893475" y="3584850"/>
            <a:chExt cx="318225" cy="316650"/>
          </a:xfrm>
        </p:grpSpPr>
        <p:sp>
          <p:nvSpPr>
            <p:cNvPr id="5875" name="Google Shape;5875;p68"/>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8"/>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8"/>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8"/>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9" name="Google Shape;5879;p68"/>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8"/>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1" name="Google Shape;5881;p68"/>
          <p:cNvGrpSpPr/>
          <p:nvPr/>
        </p:nvGrpSpPr>
        <p:grpSpPr>
          <a:xfrm>
            <a:off x="880176" y="3142704"/>
            <a:ext cx="337522" cy="370909"/>
            <a:chOff x="-39998250" y="3605325"/>
            <a:chExt cx="288875" cy="317450"/>
          </a:xfrm>
        </p:grpSpPr>
        <p:sp>
          <p:nvSpPr>
            <p:cNvPr id="5882" name="Google Shape;5882;p68"/>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8"/>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68"/>
          <p:cNvGrpSpPr/>
          <p:nvPr/>
        </p:nvGrpSpPr>
        <p:grpSpPr>
          <a:xfrm>
            <a:off x="863950" y="3601168"/>
            <a:ext cx="369974" cy="369945"/>
            <a:chOff x="-40011050" y="3972375"/>
            <a:chExt cx="316650" cy="316625"/>
          </a:xfrm>
        </p:grpSpPr>
        <p:sp>
          <p:nvSpPr>
            <p:cNvPr id="5885" name="Google Shape;5885;p68"/>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8"/>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7" name="Google Shape;5887;p68"/>
          <p:cNvGrpSpPr/>
          <p:nvPr/>
        </p:nvGrpSpPr>
        <p:grpSpPr>
          <a:xfrm>
            <a:off x="3095881" y="2665867"/>
            <a:ext cx="266921" cy="369039"/>
            <a:chOff x="-38129425" y="3222550"/>
            <a:chExt cx="228450" cy="315850"/>
          </a:xfrm>
        </p:grpSpPr>
        <p:sp>
          <p:nvSpPr>
            <p:cNvPr id="5888" name="Google Shape;5888;p68"/>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8"/>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0" name="Google Shape;5890;p68"/>
          <p:cNvGrpSpPr/>
          <p:nvPr/>
        </p:nvGrpSpPr>
        <p:grpSpPr>
          <a:xfrm>
            <a:off x="3050850" y="3122462"/>
            <a:ext cx="371785" cy="369974"/>
            <a:chOff x="-38172725" y="3588000"/>
            <a:chExt cx="318200" cy="316650"/>
          </a:xfrm>
        </p:grpSpPr>
        <p:sp>
          <p:nvSpPr>
            <p:cNvPr id="5891" name="Google Shape;5891;p68"/>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8"/>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8"/>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8"/>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8"/>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8"/>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8"/>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8"/>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68"/>
          <p:cNvGrpSpPr/>
          <p:nvPr/>
        </p:nvGrpSpPr>
        <p:grpSpPr>
          <a:xfrm>
            <a:off x="3126752" y="3580897"/>
            <a:ext cx="219981" cy="369974"/>
            <a:chOff x="-38109725" y="3955025"/>
            <a:chExt cx="188275" cy="316650"/>
          </a:xfrm>
        </p:grpSpPr>
        <p:sp>
          <p:nvSpPr>
            <p:cNvPr id="5900" name="Google Shape;5900;p68"/>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8"/>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2" name="Google Shape;5902;p68"/>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3" name="Google Shape;5903;p68"/>
          <p:cNvGrpSpPr/>
          <p:nvPr/>
        </p:nvGrpSpPr>
        <p:grpSpPr>
          <a:xfrm>
            <a:off x="2542151" y="1312318"/>
            <a:ext cx="373654" cy="369068"/>
            <a:chOff x="-41530375" y="3218800"/>
            <a:chExt cx="319800" cy="315875"/>
          </a:xfrm>
        </p:grpSpPr>
        <p:sp>
          <p:nvSpPr>
            <p:cNvPr id="5904" name="Google Shape;5904;p68"/>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8"/>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68"/>
          <p:cNvGrpSpPr/>
          <p:nvPr/>
        </p:nvGrpSpPr>
        <p:grpSpPr>
          <a:xfrm>
            <a:off x="2544444" y="1827476"/>
            <a:ext cx="369068" cy="289004"/>
            <a:chOff x="-41526450" y="3653375"/>
            <a:chExt cx="315875" cy="247350"/>
          </a:xfrm>
        </p:grpSpPr>
        <p:sp>
          <p:nvSpPr>
            <p:cNvPr id="5907" name="Google Shape;5907;p68"/>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8"/>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9" name="Google Shape;5909;p68"/>
          <p:cNvGrpSpPr/>
          <p:nvPr/>
        </p:nvGrpSpPr>
        <p:grpSpPr>
          <a:xfrm>
            <a:off x="2545831" y="2190140"/>
            <a:ext cx="366293" cy="369974"/>
            <a:chOff x="-41526450" y="3951100"/>
            <a:chExt cx="313500" cy="316650"/>
          </a:xfrm>
        </p:grpSpPr>
        <p:sp>
          <p:nvSpPr>
            <p:cNvPr id="5910" name="Google Shape;5910;p68"/>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8"/>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8"/>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3" name="Google Shape;5913;p68"/>
          <p:cNvGrpSpPr/>
          <p:nvPr/>
        </p:nvGrpSpPr>
        <p:grpSpPr>
          <a:xfrm>
            <a:off x="1311086" y="2684269"/>
            <a:ext cx="339595" cy="371814"/>
            <a:chOff x="-39625900" y="3238300"/>
            <a:chExt cx="290650" cy="318225"/>
          </a:xfrm>
        </p:grpSpPr>
        <p:sp>
          <p:nvSpPr>
            <p:cNvPr id="5914" name="Google Shape;5914;p68"/>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8"/>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16" name="Google Shape;5916;p68"/>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7" name="Google Shape;5917;p68"/>
          <p:cNvGrpSpPr/>
          <p:nvPr/>
        </p:nvGrpSpPr>
        <p:grpSpPr>
          <a:xfrm>
            <a:off x="1305137" y="3600730"/>
            <a:ext cx="366293" cy="370441"/>
            <a:chOff x="-39647175" y="3972000"/>
            <a:chExt cx="313500" cy="317050"/>
          </a:xfrm>
        </p:grpSpPr>
        <p:sp>
          <p:nvSpPr>
            <p:cNvPr id="5918" name="Google Shape;5918;p68"/>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8"/>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8"/>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1" name="Google Shape;5921;p68"/>
          <p:cNvGrpSpPr/>
          <p:nvPr/>
        </p:nvGrpSpPr>
        <p:grpSpPr>
          <a:xfrm>
            <a:off x="3474265" y="2664728"/>
            <a:ext cx="375495" cy="370879"/>
            <a:chOff x="-37808850" y="3221575"/>
            <a:chExt cx="321375" cy="317425"/>
          </a:xfrm>
        </p:grpSpPr>
        <p:sp>
          <p:nvSpPr>
            <p:cNvPr id="5922" name="Google Shape;5922;p68"/>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8"/>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68"/>
          <p:cNvGrpSpPr/>
          <p:nvPr/>
        </p:nvGrpSpPr>
        <p:grpSpPr>
          <a:xfrm>
            <a:off x="3483038" y="3186759"/>
            <a:ext cx="372749" cy="241158"/>
            <a:chOff x="-37806500" y="3643030"/>
            <a:chExt cx="319025" cy="206400"/>
          </a:xfrm>
        </p:grpSpPr>
        <p:sp>
          <p:nvSpPr>
            <p:cNvPr id="5925" name="Google Shape;5925;p68"/>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8"/>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68"/>
          <p:cNvGrpSpPr/>
          <p:nvPr/>
        </p:nvGrpSpPr>
        <p:grpSpPr>
          <a:xfrm>
            <a:off x="3485346" y="3579056"/>
            <a:ext cx="368134" cy="371814"/>
            <a:chOff x="-37804925" y="3953450"/>
            <a:chExt cx="315075" cy="318225"/>
          </a:xfrm>
        </p:grpSpPr>
        <p:sp>
          <p:nvSpPr>
            <p:cNvPr id="5928" name="Google Shape;5928;p68"/>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8"/>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8"/>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31" name="Google Shape;5931;p68"/>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2" name="Google Shape;5932;p68"/>
          <p:cNvGrpSpPr/>
          <p:nvPr/>
        </p:nvGrpSpPr>
        <p:grpSpPr>
          <a:xfrm>
            <a:off x="4840364" y="1328538"/>
            <a:ext cx="355663" cy="308725"/>
            <a:chOff x="-28462125" y="3199700"/>
            <a:chExt cx="298550" cy="259150"/>
          </a:xfrm>
        </p:grpSpPr>
        <p:sp>
          <p:nvSpPr>
            <p:cNvPr id="5933" name="Google Shape;5933;p68"/>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8"/>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8"/>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6" name="Google Shape;5936;p68"/>
          <p:cNvGrpSpPr/>
          <p:nvPr/>
        </p:nvGrpSpPr>
        <p:grpSpPr>
          <a:xfrm>
            <a:off x="4841317" y="1763228"/>
            <a:ext cx="353757" cy="352833"/>
            <a:chOff x="-28461325" y="3545475"/>
            <a:chExt cx="296950" cy="296175"/>
          </a:xfrm>
        </p:grpSpPr>
        <p:sp>
          <p:nvSpPr>
            <p:cNvPr id="5937" name="Google Shape;5937;p68"/>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8"/>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8"/>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8"/>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8"/>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8"/>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68"/>
          <p:cNvGrpSpPr/>
          <p:nvPr/>
        </p:nvGrpSpPr>
        <p:grpSpPr>
          <a:xfrm>
            <a:off x="4837550" y="2213272"/>
            <a:ext cx="361292" cy="352803"/>
            <a:chOff x="-28463700" y="3914875"/>
            <a:chExt cx="303275" cy="296150"/>
          </a:xfrm>
        </p:grpSpPr>
        <p:sp>
          <p:nvSpPr>
            <p:cNvPr id="5944" name="Google Shape;5944;p68"/>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8"/>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68"/>
          <p:cNvGrpSpPr/>
          <p:nvPr/>
        </p:nvGrpSpPr>
        <p:grpSpPr>
          <a:xfrm>
            <a:off x="7072335" y="1369355"/>
            <a:ext cx="351880" cy="227092"/>
            <a:chOff x="-26573400" y="3224125"/>
            <a:chExt cx="295375" cy="190625"/>
          </a:xfrm>
        </p:grpSpPr>
        <p:sp>
          <p:nvSpPr>
            <p:cNvPr id="5947" name="Google Shape;5947;p68"/>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8"/>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9" name="Google Shape;5949;p68"/>
          <p:cNvGrpSpPr/>
          <p:nvPr/>
        </p:nvGrpSpPr>
        <p:grpSpPr>
          <a:xfrm>
            <a:off x="7072335" y="1763690"/>
            <a:ext cx="351880" cy="351910"/>
            <a:chOff x="-26573400" y="3546250"/>
            <a:chExt cx="295375" cy="295400"/>
          </a:xfrm>
        </p:grpSpPr>
        <p:sp>
          <p:nvSpPr>
            <p:cNvPr id="5950" name="Google Shape;5950;p68"/>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8"/>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8"/>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8"/>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8"/>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68"/>
          <p:cNvGrpSpPr/>
          <p:nvPr/>
        </p:nvGrpSpPr>
        <p:grpSpPr>
          <a:xfrm>
            <a:off x="7060615" y="2213599"/>
            <a:ext cx="375319" cy="352148"/>
            <a:chOff x="-26583625" y="3917025"/>
            <a:chExt cx="315050" cy="295600"/>
          </a:xfrm>
        </p:grpSpPr>
        <p:sp>
          <p:nvSpPr>
            <p:cNvPr id="5956" name="Google Shape;5956;p68"/>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8"/>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8"/>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8"/>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0" name="Google Shape;5960;p68"/>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1" name="Google Shape;5961;p68"/>
          <p:cNvGrpSpPr/>
          <p:nvPr/>
        </p:nvGrpSpPr>
        <p:grpSpPr>
          <a:xfrm>
            <a:off x="5759130" y="3172629"/>
            <a:ext cx="289039" cy="352833"/>
            <a:chOff x="-24694925" y="3518700"/>
            <a:chExt cx="242625" cy="296175"/>
          </a:xfrm>
        </p:grpSpPr>
        <p:sp>
          <p:nvSpPr>
            <p:cNvPr id="5962" name="Google Shape;5962;p68"/>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8"/>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8"/>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8"/>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6" name="Google Shape;5966;p68"/>
          <p:cNvGrpSpPr/>
          <p:nvPr/>
        </p:nvGrpSpPr>
        <p:grpSpPr>
          <a:xfrm>
            <a:off x="5758668" y="3622657"/>
            <a:ext cx="289962" cy="352833"/>
            <a:chOff x="-24709100" y="3888875"/>
            <a:chExt cx="243400" cy="296175"/>
          </a:xfrm>
        </p:grpSpPr>
        <p:sp>
          <p:nvSpPr>
            <p:cNvPr id="5967" name="Google Shape;5967;p68"/>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8"/>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8"/>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0" name="Google Shape;5970;p68"/>
          <p:cNvGrpSpPr/>
          <p:nvPr/>
        </p:nvGrpSpPr>
        <p:grpSpPr>
          <a:xfrm>
            <a:off x="7958668" y="2695320"/>
            <a:ext cx="356556" cy="349557"/>
            <a:chOff x="-22863675" y="3131775"/>
            <a:chExt cx="299300" cy="293425"/>
          </a:xfrm>
        </p:grpSpPr>
        <p:sp>
          <p:nvSpPr>
            <p:cNvPr id="5971" name="Google Shape;5971;p68"/>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8"/>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8"/>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68"/>
          <p:cNvGrpSpPr/>
          <p:nvPr/>
        </p:nvGrpSpPr>
        <p:grpSpPr>
          <a:xfrm>
            <a:off x="5301532" y="1306499"/>
            <a:ext cx="310602" cy="352803"/>
            <a:chOff x="-28069875" y="3175300"/>
            <a:chExt cx="260725" cy="296150"/>
          </a:xfrm>
        </p:grpSpPr>
        <p:sp>
          <p:nvSpPr>
            <p:cNvPr id="5975" name="Google Shape;5975;p68"/>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8"/>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8"/>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8"/>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8"/>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8"/>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8"/>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8"/>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8"/>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4" name="Google Shape;5984;p68"/>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5" name="Google Shape;5985;p68"/>
          <p:cNvGrpSpPr/>
          <p:nvPr/>
        </p:nvGrpSpPr>
        <p:grpSpPr>
          <a:xfrm>
            <a:off x="5342810" y="2213733"/>
            <a:ext cx="228045" cy="351880"/>
            <a:chOff x="-28032075" y="3916450"/>
            <a:chExt cx="191425" cy="295375"/>
          </a:xfrm>
        </p:grpSpPr>
        <p:sp>
          <p:nvSpPr>
            <p:cNvPr id="5986" name="Google Shape;5986;p68"/>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8"/>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8"/>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9" name="Google Shape;5989;p68"/>
          <p:cNvGrpSpPr/>
          <p:nvPr/>
        </p:nvGrpSpPr>
        <p:grpSpPr>
          <a:xfrm>
            <a:off x="7508157" y="1306484"/>
            <a:ext cx="352833" cy="352833"/>
            <a:chOff x="-26201650" y="3176075"/>
            <a:chExt cx="296175" cy="296175"/>
          </a:xfrm>
        </p:grpSpPr>
        <p:sp>
          <p:nvSpPr>
            <p:cNvPr id="5990" name="Google Shape;5990;p68"/>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8"/>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2" name="Google Shape;5992;p68"/>
          <p:cNvGrpSpPr/>
          <p:nvPr/>
        </p:nvGrpSpPr>
        <p:grpSpPr>
          <a:xfrm>
            <a:off x="7507680" y="1763705"/>
            <a:ext cx="353786" cy="351880"/>
            <a:chOff x="-26204800" y="3547050"/>
            <a:chExt cx="296975" cy="295375"/>
          </a:xfrm>
        </p:grpSpPr>
        <p:sp>
          <p:nvSpPr>
            <p:cNvPr id="5993" name="Google Shape;5993;p68"/>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8"/>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95" name="Google Shape;5995;p68"/>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96" name="Google Shape;5996;p68"/>
          <p:cNvGrpSpPr/>
          <p:nvPr/>
        </p:nvGrpSpPr>
        <p:grpSpPr>
          <a:xfrm>
            <a:off x="6178935" y="2693683"/>
            <a:ext cx="345328" cy="352833"/>
            <a:chOff x="-24353875" y="3147725"/>
            <a:chExt cx="289875" cy="296175"/>
          </a:xfrm>
        </p:grpSpPr>
        <p:sp>
          <p:nvSpPr>
            <p:cNvPr id="5997" name="Google Shape;5997;p68"/>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8"/>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9" name="Google Shape;5999;p68"/>
          <p:cNvGrpSpPr/>
          <p:nvPr/>
        </p:nvGrpSpPr>
        <p:grpSpPr>
          <a:xfrm>
            <a:off x="6186917" y="3173090"/>
            <a:ext cx="329365" cy="351910"/>
            <a:chOff x="-24344425" y="3519475"/>
            <a:chExt cx="276475" cy="295400"/>
          </a:xfrm>
        </p:grpSpPr>
        <p:sp>
          <p:nvSpPr>
            <p:cNvPr id="6000" name="Google Shape;6000;p68"/>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8"/>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2" name="Google Shape;6002;p68"/>
          <p:cNvGrpSpPr/>
          <p:nvPr/>
        </p:nvGrpSpPr>
        <p:grpSpPr>
          <a:xfrm>
            <a:off x="6176597" y="3625010"/>
            <a:ext cx="350004" cy="348128"/>
            <a:chOff x="-24353075" y="3891250"/>
            <a:chExt cx="293800" cy="292225"/>
          </a:xfrm>
        </p:grpSpPr>
        <p:sp>
          <p:nvSpPr>
            <p:cNvPr id="6003" name="Google Shape;6003;p68"/>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8"/>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5" name="Google Shape;6005;p68"/>
          <p:cNvGrpSpPr/>
          <p:nvPr/>
        </p:nvGrpSpPr>
        <p:grpSpPr>
          <a:xfrm>
            <a:off x="7960068" y="3173313"/>
            <a:ext cx="353757" cy="351463"/>
            <a:chOff x="-22845575" y="3504075"/>
            <a:chExt cx="296950" cy="295025"/>
          </a:xfrm>
        </p:grpSpPr>
        <p:sp>
          <p:nvSpPr>
            <p:cNvPr id="6006" name="Google Shape;6006;p68"/>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8"/>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68"/>
          <p:cNvGrpSpPr/>
          <p:nvPr/>
        </p:nvGrpSpPr>
        <p:grpSpPr>
          <a:xfrm>
            <a:off x="5753249" y="1306961"/>
            <a:ext cx="299344" cy="351880"/>
            <a:chOff x="-27691025" y="3175300"/>
            <a:chExt cx="251275" cy="295375"/>
          </a:xfrm>
        </p:grpSpPr>
        <p:sp>
          <p:nvSpPr>
            <p:cNvPr id="6009" name="Google Shape;6009;p68"/>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8"/>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8"/>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8"/>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3" name="Google Shape;6013;p68"/>
          <p:cNvGrpSpPr/>
          <p:nvPr/>
        </p:nvGrpSpPr>
        <p:grpSpPr>
          <a:xfrm>
            <a:off x="5725566" y="1825637"/>
            <a:ext cx="354710" cy="228015"/>
            <a:chOff x="-27721750" y="3598250"/>
            <a:chExt cx="297750" cy="191400"/>
          </a:xfrm>
        </p:grpSpPr>
        <p:sp>
          <p:nvSpPr>
            <p:cNvPr id="6014" name="Google Shape;6014;p68"/>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8"/>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6" name="Google Shape;6016;p68"/>
          <p:cNvGrpSpPr/>
          <p:nvPr/>
        </p:nvGrpSpPr>
        <p:grpSpPr>
          <a:xfrm>
            <a:off x="5726966" y="2219183"/>
            <a:ext cx="351910" cy="340980"/>
            <a:chOff x="-27719400" y="3925600"/>
            <a:chExt cx="295400" cy="286225"/>
          </a:xfrm>
        </p:grpSpPr>
        <p:sp>
          <p:nvSpPr>
            <p:cNvPr id="6017" name="Google Shape;6017;p68"/>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8"/>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9" name="Google Shape;6019;p68"/>
          <p:cNvGrpSpPr/>
          <p:nvPr/>
        </p:nvGrpSpPr>
        <p:grpSpPr>
          <a:xfrm>
            <a:off x="7948238" y="1306023"/>
            <a:ext cx="353757" cy="353757"/>
            <a:chOff x="-25834600" y="3176875"/>
            <a:chExt cx="296950" cy="296950"/>
          </a:xfrm>
        </p:grpSpPr>
        <p:sp>
          <p:nvSpPr>
            <p:cNvPr id="6020" name="Google Shape;6020;p68"/>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8"/>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8"/>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8"/>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8"/>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5" name="Google Shape;6025;p68"/>
          <p:cNvGrpSpPr/>
          <p:nvPr/>
        </p:nvGrpSpPr>
        <p:grpSpPr>
          <a:xfrm>
            <a:off x="7948238" y="1774024"/>
            <a:ext cx="353757" cy="331241"/>
            <a:chOff x="-25834600" y="3564375"/>
            <a:chExt cx="296950" cy="278050"/>
          </a:xfrm>
        </p:grpSpPr>
        <p:sp>
          <p:nvSpPr>
            <p:cNvPr id="6026" name="Google Shape;6026;p68"/>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8"/>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8"/>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8"/>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8"/>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8"/>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8"/>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8"/>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4" name="Google Shape;6034;p68"/>
          <p:cNvGrpSpPr/>
          <p:nvPr/>
        </p:nvGrpSpPr>
        <p:grpSpPr>
          <a:xfrm>
            <a:off x="7946362" y="2213376"/>
            <a:ext cx="357509" cy="352595"/>
            <a:chOff x="-25834600" y="3915850"/>
            <a:chExt cx="300100" cy="295975"/>
          </a:xfrm>
        </p:grpSpPr>
        <p:sp>
          <p:nvSpPr>
            <p:cNvPr id="6035" name="Google Shape;6035;p68"/>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8"/>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8"/>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68"/>
          <p:cNvGrpSpPr/>
          <p:nvPr/>
        </p:nvGrpSpPr>
        <p:grpSpPr>
          <a:xfrm>
            <a:off x="6681790" y="2694606"/>
            <a:ext cx="228968" cy="350987"/>
            <a:chOff x="-23930925" y="3149300"/>
            <a:chExt cx="192200" cy="294625"/>
          </a:xfrm>
        </p:grpSpPr>
        <p:sp>
          <p:nvSpPr>
            <p:cNvPr id="6039" name="Google Shape;6039;p68"/>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8"/>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8"/>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8"/>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3" name="Google Shape;6043;p68"/>
          <p:cNvGrpSpPr/>
          <p:nvPr/>
        </p:nvGrpSpPr>
        <p:grpSpPr>
          <a:xfrm>
            <a:off x="6638620" y="3173090"/>
            <a:ext cx="315307" cy="351910"/>
            <a:chOff x="-23962425" y="3519475"/>
            <a:chExt cx="264675" cy="295400"/>
          </a:xfrm>
        </p:grpSpPr>
        <p:sp>
          <p:nvSpPr>
            <p:cNvPr id="6044" name="Google Shape;6044;p68"/>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8"/>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6" name="Google Shape;6046;p68"/>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7" name="Google Shape;6047;p68"/>
          <p:cNvGrpSpPr/>
          <p:nvPr/>
        </p:nvGrpSpPr>
        <p:grpSpPr>
          <a:xfrm>
            <a:off x="8017295" y="3623134"/>
            <a:ext cx="239302" cy="351880"/>
            <a:chOff x="-22788075" y="3904625"/>
            <a:chExt cx="200875" cy="295375"/>
          </a:xfrm>
        </p:grpSpPr>
        <p:sp>
          <p:nvSpPr>
            <p:cNvPr id="6048" name="Google Shape;6048;p68"/>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8"/>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8"/>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8"/>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2" name="Google Shape;6052;p68"/>
          <p:cNvGrpSpPr/>
          <p:nvPr/>
        </p:nvGrpSpPr>
        <p:grpSpPr>
          <a:xfrm>
            <a:off x="6172593" y="1306499"/>
            <a:ext cx="354710" cy="352803"/>
            <a:chOff x="-27351575" y="3175300"/>
            <a:chExt cx="297750" cy="296150"/>
          </a:xfrm>
        </p:grpSpPr>
        <p:sp>
          <p:nvSpPr>
            <p:cNvPr id="6053" name="Google Shape;6053;p68"/>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8"/>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8"/>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8"/>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7" name="Google Shape;6057;p68"/>
          <p:cNvGrpSpPr/>
          <p:nvPr/>
        </p:nvGrpSpPr>
        <p:grpSpPr>
          <a:xfrm>
            <a:off x="6218402" y="1758809"/>
            <a:ext cx="269293" cy="353072"/>
            <a:chOff x="-27313750" y="3545275"/>
            <a:chExt cx="226050" cy="296375"/>
          </a:xfrm>
        </p:grpSpPr>
        <p:sp>
          <p:nvSpPr>
            <p:cNvPr id="6058" name="Google Shape;6058;p68"/>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8"/>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8"/>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1" name="Google Shape;6061;p68"/>
          <p:cNvGrpSpPr/>
          <p:nvPr/>
        </p:nvGrpSpPr>
        <p:grpSpPr>
          <a:xfrm>
            <a:off x="6172593" y="2211380"/>
            <a:ext cx="354710" cy="356586"/>
            <a:chOff x="-27351575" y="3915650"/>
            <a:chExt cx="297750" cy="299325"/>
          </a:xfrm>
        </p:grpSpPr>
        <p:sp>
          <p:nvSpPr>
            <p:cNvPr id="6062" name="Google Shape;6062;p68"/>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8"/>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4" name="Google Shape;6064;p68"/>
          <p:cNvGrpSpPr/>
          <p:nvPr/>
        </p:nvGrpSpPr>
        <p:grpSpPr>
          <a:xfrm>
            <a:off x="4860084" y="2693579"/>
            <a:ext cx="319060" cy="353042"/>
            <a:chOff x="-25445525" y="3175900"/>
            <a:chExt cx="267825" cy="296350"/>
          </a:xfrm>
        </p:grpSpPr>
        <p:sp>
          <p:nvSpPr>
            <p:cNvPr id="6065" name="Google Shape;6065;p68"/>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8"/>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8"/>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8" name="Google Shape;6068;p68"/>
          <p:cNvGrpSpPr/>
          <p:nvPr/>
        </p:nvGrpSpPr>
        <p:grpSpPr>
          <a:xfrm>
            <a:off x="4841797" y="3183902"/>
            <a:ext cx="355633" cy="330288"/>
            <a:chOff x="-25465200" y="3565175"/>
            <a:chExt cx="298525" cy="277250"/>
          </a:xfrm>
        </p:grpSpPr>
        <p:sp>
          <p:nvSpPr>
            <p:cNvPr id="6069" name="Google Shape;6069;p68"/>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8"/>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68"/>
          <p:cNvGrpSpPr/>
          <p:nvPr/>
        </p:nvGrpSpPr>
        <p:grpSpPr>
          <a:xfrm>
            <a:off x="4841336" y="3623432"/>
            <a:ext cx="356556" cy="351285"/>
            <a:chOff x="-25465200" y="3916150"/>
            <a:chExt cx="299300" cy="294875"/>
          </a:xfrm>
        </p:grpSpPr>
        <p:sp>
          <p:nvSpPr>
            <p:cNvPr id="6072" name="Google Shape;6072;p68"/>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8"/>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4" name="Google Shape;6074;p68"/>
          <p:cNvGrpSpPr/>
          <p:nvPr/>
        </p:nvGrpSpPr>
        <p:grpSpPr>
          <a:xfrm>
            <a:off x="7068775" y="2693698"/>
            <a:ext cx="351880" cy="352803"/>
            <a:chOff x="-23615075" y="3148525"/>
            <a:chExt cx="295375" cy="296150"/>
          </a:xfrm>
        </p:grpSpPr>
        <p:sp>
          <p:nvSpPr>
            <p:cNvPr id="6075" name="Google Shape;6075;p68"/>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8"/>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8"/>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8"/>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9" name="Google Shape;6079;p68"/>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0" name="Google Shape;6080;p68"/>
          <p:cNvGrpSpPr/>
          <p:nvPr/>
        </p:nvGrpSpPr>
        <p:grpSpPr>
          <a:xfrm>
            <a:off x="7068299" y="3632977"/>
            <a:ext cx="352833" cy="332194"/>
            <a:chOff x="-23615075" y="3906200"/>
            <a:chExt cx="296175" cy="278850"/>
          </a:xfrm>
        </p:grpSpPr>
        <p:sp>
          <p:nvSpPr>
            <p:cNvPr id="6081" name="Google Shape;6081;p68"/>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8"/>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8"/>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4" name="Google Shape;6084;p68"/>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5" name="Google Shape;6085;p68"/>
          <p:cNvGrpSpPr/>
          <p:nvPr/>
        </p:nvGrpSpPr>
        <p:grpSpPr>
          <a:xfrm>
            <a:off x="6617268" y="1306618"/>
            <a:ext cx="353757" cy="352565"/>
            <a:chOff x="-26980600" y="3175500"/>
            <a:chExt cx="296950" cy="295950"/>
          </a:xfrm>
        </p:grpSpPr>
        <p:sp>
          <p:nvSpPr>
            <p:cNvPr id="6086" name="Google Shape;6086;p68"/>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8"/>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8"/>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89" name="Google Shape;6089;p68"/>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0" name="Google Shape;6090;p68"/>
          <p:cNvGrpSpPr/>
          <p:nvPr/>
        </p:nvGrpSpPr>
        <p:grpSpPr>
          <a:xfrm>
            <a:off x="6617744" y="2245154"/>
            <a:ext cx="352803" cy="289039"/>
            <a:chOff x="-26981375" y="3951875"/>
            <a:chExt cx="296150" cy="242625"/>
          </a:xfrm>
        </p:grpSpPr>
        <p:sp>
          <p:nvSpPr>
            <p:cNvPr id="6091" name="Google Shape;6091;p68"/>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8"/>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8"/>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4" name="Google Shape;6094;p68"/>
          <p:cNvGrpSpPr/>
          <p:nvPr/>
        </p:nvGrpSpPr>
        <p:grpSpPr>
          <a:xfrm>
            <a:off x="5282787" y="2692745"/>
            <a:ext cx="351910" cy="354710"/>
            <a:chOff x="-25094250" y="3176075"/>
            <a:chExt cx="295400" cy="297750"/>
          </a:xfrm>
        </p:grpSpPr>
        <p:sp>
          <p:nvSpPr>
            <p:cNvPr id="6095" name="Google Shape;6095;p68"/>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8"/>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8"/>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68"/>
          <p:cNvGrpSpPr/>
          <p:nvPr/>
        </p:nvGrpSpPr>
        <p:grpSpPr>
          <a:xfrm>
            <a:off x="5282787" y="3173106"/>
            <a:ext cx="351910" cy="351880"/>
            <a:chOff x="-25094250" y="3547050"/>
            <a:chExt cx="295400" cy="295375"/>
          </a:xfrm>
        </p:grpSpPr>
        <p:sp>
          <p:nvSpPr>
            <p:cNvPr id="6099" name="Google Shape;6099;p68"/>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8"/>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8"/>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8"/>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8"/>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4" name="Google Shape;6104;p68"/>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05" name="Google Shape;6105;p68"/>
          <p:cNvGrpSpPr/>
          <p:nvPr/>
        </p:nvGrpSpPr>
        <p:grpSpPr>
          <a:xfrm>
            <a:off x="7514864" y="2693698"/>
            <a:ext cx="352803" cy="352803"/>
            <a:chOff x="-23245675" y="3148525"/>
            <a:chExt cx="296150" cy="296150"/>
          </a:xfrm>
        </p:grpSpPr>
        <p:sp>
          <p:nvSpPr>
            <p:cNvPr id="6106" name="Google Shape;6106;p68"/>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8"/>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8"/>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09" name="Google Shape;6109;p68"/>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10" name="Google Shape;6110;p68"/>
          <p:cNvGrpSpPr/>
          <p:nvPr/>
        </p:nvGrpSpPr>
        <p:grpSpPr>
          <a:xfrm>
            <a:off x="7515325" y="3622672"/>
            <a:ext cx="351880" cy="352803"/>
            <a:chOff x="-23244900" y="3888100"/>
            <a:chExt cx="295375" cy="296150"/>
          </a:xfrm>
        </p:grpSpPr>
        <p:sp>
          <p:nvSpPr>
            <p:cNvPr id="6111" name="Google Shape;6111;p68"/>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8"/>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8"/>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8"/>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8"/>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8"/>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8"/>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8"/>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8"/>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8"/>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8"/>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2" name="Google Shape;6122;p68"/>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8"/>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6124" name="Google Shape;6124;p68"/>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28" name="Shape 6128"/>
        <p:cNvGrpSpPr/>
        <p:nvPr/>
      </p:nvGrpSpPr>
      <p:grpSpPr>
        <a:xfrm>
          <a:off x="0" y="0"/>
          <a:ext cx="0" cy="0"/>
          <a:chOff x="0" y="0"/>
          <a:chExt cx="0" cy="0"/>
        </a:xfrm>
      </p:grpSpPr>
      <p:sp>
        <p:nvSpPr>
          <p:cNvPr id="6129" name="Google Shape;6129;p69"/>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0" name="Google Shape;6130;p69"/>
          <p:cNvGrpSpPr/>
          <p:nvPr/>
        </p:nvGrpSpPr>
        <p:grpSpPr>
          <a:xfrm>
            <a:off x="832654" y="1819647"/>
            <a:ext cx="367261" cy="367261"/>
            <a:chOff x="-65145700" y="3727425"/>
            <a:chExt cx="317425" cy="317425"/>
          </a:xfrm>
        </p:grpSpPr>
        <p:sp>
          <p:nvSpPr>
            <p:cNvPr id="6131" name="Google Shape;6131;p69"/>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9"/>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69"/>
          <p:cNvGrpSpPr/>
          <p:nvPr/>
        </p:nvGrpSpPr>
        <p:grpSpPr>
          <a:xfrm>
            <a:off x="835851" y="2248561"/>
            <a:ext cx="360868" cy="367261"/>
            <a:chOff x="-65144125" y="4094450"/>
            <a:chExt cx="311900" cy="317425"/>
          </a:xfrm>
        </p:grpSpPr>
        <p:sp>
          <p:nvSpPr>
            <p:cNvPr id="6134" name="Google Shape;6134;p69"/>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9"/>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9"/>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37" name="Google Shape;6137;p69"/>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38" name="Google Shape;6138;p69"/>
          <p:cNvGrpSpPr/>
          <p:nvPr/>
        </p:nvGrpSpPr>
        <p:grpSpPr>
          <a:xfrm>
            <a:off x="3039420" y="1819256"/>
            <a:ext cx="370645" cy="368042"/>
            <a:chOff x="-63250675" y="3744075"/>
            <a:chExt cx="320350" cy="318100"/>
          </a:xfrm>
        </p:grpSpPr>
        <p:sp>
          <p:nvSpPr>
            <p:cNvPr id="6139" name="Google Shape;6139;p69"/>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9"/>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9"/>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2" name="Google Shape;6142;p69"/>
          <p:cNvGrpSpPr/>
          <p:nvPr/>
        </p:nvGrpSpPr>
        <p:grpSpPr>
          <a:xfrm>
            <a:off x="3041112" y="2248561"/>
            <a:ext cx="367261" cy="367261"/>
            <a:chOff x="-63250675" y="4110200"/>
            <a:chExt cx="317425" cy="317425"/>
          </a:xfrm>
        </p:grpSpPr>
        <p:sp>
          <p:nvSpPr>
            <p:cNvPr id="6143" name="Google Shape;6143;p69"/>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9"/>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9"/>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9"/>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9"/>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9"/>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9"/>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9"/>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9"/>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2" name="Google Shape;6152;p69"/>
          <p:cNvGrpSpPr/>
          <p:nvPr/>
        </p:nvGrpSpPr>
        <p:grpSpPr>
          <a:xfrm>
            <a:off x="1720159" y="2745656"/>
            <a:ext cx="359075" cy="358844"/>
            <a:chOff x="-61351725" y="3372400"/>
            <a:chExt cx="310350" cy="310150"/>
          </a:xfrm>
        </p:grpSpPr>
        <p:sp>
          <p:nvSpPr>
            <p:cNvPr id="6153" name="Google Shape;6153;p69"/>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9"/>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9"/>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6" name="Google Shape;6156;p69"/>
          <p:cNvGrpSpPr/>
          <p:nvPr/>
        </p:nvGrpSpPr>
        <p:grpSpPr>
          <a:xfrm>
            <a:off x="1716514" y="3208713"/>
            <a:ext cx="366364" cy="333534"/>
            <a:chOff x="-61354875" y="3751050"/>
            <a:chExt cx="316650" cy="288275"/>
          </a:xfrm>
        </p:grpSpPr>
        <p:sp>
          <p:nvSpPr>
            <p:cNvPr id="6157" name="Google Shape;6157;p69"/>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9"/>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9"/>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0" name="Google Shape;6160;p69"/>
          <p:cNvGrpSpPr/>
          <p:nvPr/>
        </p:nvGrpSpPr>
        <p:grpSpPr>
          <a:xfrm>
            <a:off x="1716514" y="3650352"/>
            <a:ext cx="366364" cy="367290"/>
            <a:chOff x="-61354875" y="4101525"/>
            <a:chExt cx="316650" cy="317450"/>
          </a:xfrm>
        </p:grpSpPr>
        <p:sp>
          <p:nvSpPr>
            <p:cNvPr id="6161" name="Google Shape;6161;p69"/>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9"/>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69"/>
          <p:cNvGrpSpPr/>
          <p:nvPr/>
        </p:nvGrpSpPr>
        <p:grpSpPr>
          <a:xfrm>
            <a:off x="3932949" y="2742228"/>
            <a:ext cx="368157" cy="365699"/>
            <a:chOff x="-59470075" y="3308975"/>
            <a:chExt cx="318200" cy="316075"/>
          </a:xfrm>
        </p:grpSpPr>
        <p:sp>
          <p:nvSpPr>
            <p:cNvPr id="6164" name="Google Shape;6164;p69"/>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9"/>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9"/>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9"/>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9"/>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9"/>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9"/>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9"/>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9"/>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69"/>
          <p:cNvGrpSpPr/>
          <p:nvPr/>
        </p:nvGrpSpPr>
        <p:grpSpPr>
          <a:xfrm>
            <a:off x="1278379" y="1377933"/>
            <a:ext cx="367261" cy="364686"/>
            <a:chOff x="-64781025" y="3361050"/>
            <a:chExt cx="317425" cy="315200"/>
          </a:xfrm>
        </p:grpSpPr>
        <p:sp>
          <p:nvSpPr>
            <p:cNvPr id="6174" name="Google Shape;6174;p69"/>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9"/>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9"/>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9"/>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78" name="Google Shape;6178;p69"/>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9"/>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9"/>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1" name="Google Shape;6181;p69"/>
          <p:cNvGrpSpPr/>
          <p:nvPr/>
        </p:nvGrpSpPr>
        <p:grpSpPr>
          <a:xfrm>
            <a:off x="3482779" y="1819372"/>
            <a:ext cx="382765" cy="367810"/>
            <a:chOff x="-62890750" y="3747425"/>
            <a:chExt cx="330825" cy="317900"/>
          </a:xfrm>
        </p:grpSpPr>
        <p:sp>
          <p:nvSpPr>
            <p:cNvPr id="6182" name="Google Shape;6182;p69"/>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9"/>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9"/>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9"/>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9"/>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9"/>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9"/>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9"/>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9"/>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9"/>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9"/>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9"/>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9"/>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9"/>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69"/>
          <p:cNvGrpSpPr/>
          <p:nvPr/>
        </p:nvGrpSpPr>
        <p:grpSpPr>
          <a:xfrm>
            <a:off x="3490531" y="2249009"/>
            <a:ext cx="367261" cy="366364"/>
            <a:chOff x="-62884425" y="4111775"/>
            <a:chExt cx="317425" cy="316650"/>
          </a:xfrm>
        </p:grpSpPr>
        <p:sp>
          <p:nvSpPr>
            <p:cNvPr id="6197" name="Google Shape;6197;p69"/>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9"/>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69"/>
          <p:cNvGrpSpPr/>
          <p:nvPr/>
        </p:nvGrpSpPr>
        <p:grpSpPr>
          <a:xfrm>
            <a:off x="2163165" y="2745078"/>
            <a:ext cx="365438" cy="360001"/>
            <a:chOff x="-60991775" y="3376900"/>
            <a:chExt cx="315850" cy="311150"/>
          </a:xfrm>
        </p:grpSpPr>
        <p:sp>
          <p:nvSpPr>
            <p:cNvPr id="6200" name="Google Shape;6200;p69"/>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9"/>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9"/>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3" name="Google Shape;6203;p69"/>
          <p:cNvGrpSpPr/>
          <p:nvPr/>
        </p:nvGrpSpPr>
        <p:grpSpPr>
          <a:xfrm>
            <a:off x="2162702" y="3195942"/>
            <a:ext cx="366364" cy="359075"/>
            <a:chOff x="-60988625" y="3740800"/>
            <a:chExt cx="316650" cy="310350"/>
          </a:xfrm>
        </p:grpSpPr>
        <p:sp>
          <p:nvSpPr>
            <p:cNvPr id="6204" name="Google Shape;6204;p69"/>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9"/>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9"/>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7" name="Google Shape;6207;p69"/>
          <p:cNvGrpSpPr/>
          <p:nvPr/>
        </p:nvGrpSpPr>
        <p:grpSpPr>
          <a:xfrm>
            <a:off x="2162702" y="3651393"/>
            <a:ext cx="366364" cy="365207"/>
            <a:chOff x="-60987850" y="4100950"/>
            <a:chExt cx="316650" cy="315650"/>
          </a:xfrm>
        </p:grpSpPr>
        <p:sp>
          <p:nvSpPr>
            <p:cNvPr id="6208" name="Google Shape;6208;p69"/>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9"/>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9"/>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9"/>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9"/>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69"/>
          <p:cNvGrpSpPr/>
          <p:nvPr/>
        </p:nvGrpSpPr>
        <p:grpSpPr>
          <a:xfrm>
            <a:off x="3932486" y="3196853"/>
            <a:ext cx="369083" cy="357253"/>
            <a:chOff x="-59447250" y="3706150"/>
            <a:chExt cx="319000" cy="308775"/>
          </a:xfrm>
        </p:grpSpPr>
        <p:sp>
          <p:nvSpPr>
            <p:cNvPr id="6214" name="Google Shape;6214;p69"/>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9"/>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9"/>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9"/>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69"/>
          <p:cNvGrpSpPr/>
          <p:nvPr/>
        </p:nvGrpSpPr>
        <p:grpSpPr>
          <a:xfrm>
            <a:off x="1721214" y="1378164"/>
            <a:ext cx="368186" cy="364224"/>
            <a:chOff x="-64406125" y="3362225"/>
            <a:chExt cx="318225" cy="314800"/>
          </a:xfrm>
        </p:grpSpPr>
        <p:sp>
          <p:nvSpPr>
            <p:cNvPr id="6219" name="Google Shape;6219;p69"/>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9"/>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1" name="Google Shape;6221;p69"/>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2" name="Google Shape;6222;p69"/>
          <p:cNvGrpSpPr/>
          <p:nvPr/>
        </p:nvGrpSpPr>
        <p:grpSpPr>
          <a:xfrm>
            <a:off x="1721677" y="2249009"/>
            <a:ext cx="367261" cy="366364"/>
            <a:chOff x="-64410850" y="4094450"/>
            <a:chExt cx="317425" cy="316650"/>
          </a:xfrm>
        </p:grpSpPr>
        <p:sp>
          <p:nvSpPr>
            <p:cNvPr id="6223" name="Google Shape;6223;p69"/>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9"/>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9"/>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26" name="Google Shape;6226;p69"/>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7" name="Google Shape;6227;p69"/>
          <p:cNvGrpSpPr/>
          <p:nvPr/>
        </p:nvGrpSpPr>
        <p:grpSpPr>
          <a:xfrm>
            <a:off x="3943225" y="1819083"/>
            <a:ext cx="365467" cy="368389"/>
            <a:chOff x="-62516625" y="3743175"/>
            <a:chExt cx="315875" cy="318400"/>
          </a:xfrm>
        </p:grpSpPr>
        <p:sp>
          <p:nvSpPr>
            <p:cNvPr id="6228" name="Google Shape;6228;p69"/>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9"/>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0" name="Google Shape;6230;p69"/>
          <p:cNvGrpSpPr/>
          <p:nvPr/>
        </p:nvGrpSpPr>
        <p:grpSpPr>
          <a:xfrm>
            <a:off x="3950065" y="2269054"/>
            <a:ext cx="351786" cy="326274"/>
            <a:chOff x="-62511900" y="4129100"/>
            <a:chExt cx="304050" cy="282000"/>
          </a:xfrm>
        </p:grpSpPr>
        <p:sp>
          <p:nvSpPr>
            <p:cNvPr id="6231" name="Google Shape;6231;p69"/>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9"/>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9"/>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9"/>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9"/>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6" name="Google Shape;6236;p69"/>
          <p:cNvGrpSpPr/>
          <p:nvPr/>
        </p:nvGrpSpPr>
        <p:grpSpPr>
          <a:xfrm>
            <a:off x="2628187" y="2741448"/>
            <a:ext cx="310770" cy="367261"/>
            <a:chOff x="-60597975" y="3367475"/>
            <a:chExt cx="268600" cy="317425"/>
          </a:xfrm>
        </p:grpSpPr>
        <p:sp>
          <p:nvSpPr>
            <p:cNvPr id="6237" name="Google Shape;6237;p69"/>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9"/>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9"/>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9"/>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9"/>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2" name="Google Shape;6242;p69"/>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3" name="Google Shape;6243;p69"/>
          <p:cNvGrpSpPr/>
          <p:nvPr/>
        </p:nvGrpSpPr>
        <p:grpSpPr>
          <a:xfrm>
            <a:off x="2600390" y="3702764"/>
            <a:ext cx="366364" cy="262465"/>
            <a:chOff x="-60621600" y="4145650"/>
            <a:chExt cx="316650" cy="226850"/>
          </a:xfrm>
        </p:grpSpPr>
        <p:sp>
          <p:nvSpPr>
            <p:cNvPr id="6244" name="Google Shape;6244;p69"/>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9"/>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9"/>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7" name="Google Shape;6247;p69"/>
          <p:cNvGrpSpPr/>
          <p:nvPr/>
        </p:nvGrpSpPr>
        <p:grpSpPr>
          <a:xfrm>
            <a:off x="3937042" y="3651263"/>
            <a:ext cx="359972" cy="365467"/>
            <a:chOff x="-59400775" y="4084200"/>
            <a:chExt cx="311125" cy="315875"/>
          </a:xfrm>
        </p:grpSpPr>
        <p:sp>
          <p:nvSpPr>
            <p:cNvPr id="6248" name="Google Shape;6248;p69"/>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9"/>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9"/>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9"/>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9"/>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9"/>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69"/>
          <p:cNvGrpSpPr/>
          <p:nvPr/>
        </p:nvGrpSpPr>
        <p:grpSpPr>
          <a:xfrm>
            <a:off x="2161136" y="1377094"/>
            <a:ext cx="365438" cy="366364"/>
            <a:chOff x="-64044600" y="3360375"/>
            <a:chExt cx="315850" cy="316650"/>
          </a:xfrm>
        </p:grpSpPr>
        <p:sp>
          <p:nvSpPr>
            <p:cNvPr id="6255" name="Google Shape;6255;p69"/>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9"/>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9"/>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8" name="Google Shape;6258;p69"/>
          <p:cNvGrpSpPr/>
          <p:nvPr/>
        </p:nvGrpSpPr>
        <p:grpSpPr>
          <a:xfrm>
            <a:off x="2187559" y="1819647"/>
            <a:ext cx="312592" cy="367261"/>
            <a:chOff x="-64022550" y="3727425"/>
            <a:chExt cx="270175" cy="317425"/>
          </a:xfrm>
        </p:grpSpPr>
        <p:sp>
          <p:nvSpPr>
            <p:cNvPr id="6259" name="Google Shape;6259;p69"/>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9"/>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9"/>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69"/>
          <p:cNvGrpSpPr/>
          <p:nvPr/>
        </p:nvGrpSpPr>
        <p:grpSpPr>
          <a:xfrm>
            <a:off x="2211697" y="2248547"/>
            <a:ext cx="264317" cy="367290"/>
            <a:chOff x="-64001300" y="4093650"/>
            <a:chExt cx="228450" cy="317450"/>
          </a:xfrm>
        </p:grpSpPr>
        <p:sp>
          <p:nvSpPr>
            <p:cNvPr id="6263" name="Google Shape;6263;p69"/>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9"/>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9"/>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9"/>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69"/>
          <p:cNvGrpSpPr/>
          <p:nvPr/>
        </p:nvGrpSpPr>
        <p:grpSpPr>
          <a:xfrm>
            <a:off x="830701" y="2741838"/>
            <a:ext cx="359972" cy="366480"/>
            <a:chOff x="-62148800" y="3377700"/>
            <a:chExt cx="311125" cy="316750"/>
          </a:xfrm>
        </p:grpSpPr>
        <p:sp>
          <p:nvSpPr>
            <p:cNvPr id="6268" name="Google Shape;6268;p69"/>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9"/>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69"/>
          <p:cNvGrpSpPr/>
          <p:nvPr/>
        </p:nvGrpSpPr>
        <p:grpSpPr>
          <a:xfrm>
            <a:off x="826608" y="3191835"/>
            <a:ext cx="368157" cy="367290"/>
            <a:chOff x="-62154300" y="3743950"/>
            <a:chExt cx="318200" cy="317450"/>
          </a:xfrm>
        </p:grpSpPr>
        <p:sp>
          <p:nvSpPr>
            <p:cNvPr id="6271" name="Google Shape;6271;p69"/>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9"/>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3" name="Google Shape;6273;p69"/>
          <p:cNvGrpSpPr/>
          <p:nvPr/>
        </p:nvGrpSpPr>
        <p:grpSpPr>
          <a:xfrm>
            <a:off x="826594" y="3650815"/>
            <a:ext cx="368186" cy="366364"/>
            <a:chOff x="-62151950" y="4111775"/>
            <a:chExt cx="318225" cy="316650"/>
          </a:xfrm>
        </p:grpSpPr>
        <p:sp>
          <p:nvSpPr>
            <p:cNvPr id="6274" name="Google Shape;6274;p69"/>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9"/>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9"/>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9"/>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8" name="Google Shape;6278;p69"/>
          <p:cNvGrpSpPr/>
          <p:nvPr/>
        </p:nvGrpSpPr>
        <p:grpSpPr>
          <a:xfrm>
            <a:off x="3045218" y="2741361"/>
            <a:ext cx="368157" cy="367434"/>
            <a:chOff x="-60254550" y="3367325"/>
            <a:chExt cx="318200" cy="317575"/>
          </a:xfrm>
        </p:grpSpPr>
        <p:sp>
          <p:nvSpPr>
            <p:cNvPr id="6279" name="Google Shape;6279;p69"/>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9"/>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9"/>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9"/>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69"/>
          <p:cNvGrpSpPr/>
          <p:nvPr/>
        </p:nvGrpSpPr>
        <p:grpSpPr>
          <a:xfrm>
            <a:off x="3046115" y="3192355"/>
            <a:ext cx="366364" cy="366248"/>
            <a:chOff x="-60255350" y="3733825"/>
            <a:chExt cx="316650" cy="316550"/>
          </a:xfrm>
        </p:grpSpPr>
        <p:sp>
          <p:nvSpPr>
            <p:cNvPr id="6284" name="Google Shape;6284;p69"/>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9"/>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9"/>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9"/>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9"/>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9"/>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9"/>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69"/>
          <p:cNvGrpSpPr/>
          <p:nvPr/>
        </p:nvGrpSpPr>
        <p:grpSpPr>
          <a:xfrm>
            <a:off x="3073912" y="3651263"/>
            <a:ext cx="310770" cy="365467"/>
            <a:chOff x="-60232500" y="4101525"/>
            <a:chExt cx="268600" cy="315875"/>
          </a:xfrm>
        </p:grpSpPr>
        <p:sp>
          <p:nvSpPr>
            <p:cNvPr id="6292" name="Google Shape;6292;p69"/>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9"/>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4" name="Google Shape;6294;p69"/>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5" name="Google Shape;6295;p69"/>
          <p:cNvGrpSpPr/>
          <p:nvPr/>
        </p:nvGrpSpPr>
        <p:grpSpPr>
          <a:xfrm>
            <a:off x="2606912" y="1377094"/>
            <a:ext cx="368186" cy="366364"/>
            <a:chOff x="-63679950" y="3360375"/>
            <a:chExt cx="318225" cy="316650"/>
          </a:xfrm>
        </p:grpSpPr>
        <p:sp>
          <p:nvSpPr>
            <p:cNvPr id="6296" name="Google Shape;6296;p69"/>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9"/>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9"/>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9"/>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0" name="Google Shape;6300;p69"/>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1" name="Google Shape;6301;p69"/>
          <p:cNvGrpSpPr/>
          <p:nvPr/>
        </p:nvGrpSpPr>
        <p:grpSpPr>
          <a:xfrm>
            <a:off x="2605539" y="2248431"/>
            <a:ext cx="370934" cy="367521"/>
            <a:chOff x="-63679950" y="4093450"/>
            <a:chExt cx="320600" cy="317650"/>
          </a:xfrm>
        </p:grpSpPr>
        <p:sp>
          <p:nvSpPr>
            <p:cNvPr id="6302" name="Google Shape;6302;p69"/>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9"/>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9"/>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5" name="Google Shape;6305;p69"/>
          <p:cNvGrpSpPr/>
          <p:nvPr/>
        </p:nvGrpSpPr>
        <p:grpSpPr>
          <a:xfrm>
            <a:off x="1265656" y="2741433"/>
            <a:ext cx="366364" cy="367290"/>
            <a:chOff x="-61784125" y="3377700"/>
            <a:chExt cx="316650" cy="317450"/>
          </a:xfrm>
        </p:grpSpPr>
        <p:sp>
          <p:nvSpPr>
            <p:cNvPr id="6306" name="Google Shape;6306;p69"/>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9"/>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9"/>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9"/>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9"/>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9"/>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9"/>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3" name="Google Shape;6313;p69"/>
          <p:cNvGrpSpPr/>
          <p:nvPr/>
        </p:nvGrpSpPr>
        <p:grpSpPr>
          <a:xfrm>
            <a:off x="1265656" y="3191835"/>
            <a:ext cx="366364" cy="367290"/>
            <a:chOff x="-61783350" y="3743950"/>
            <a:chExt cx="316650" cy="317450"/>
          </a:xfrm>
        </p:grpSpPr>
        <p:sp>
          <p:nvSpPr>
            <p:cNvPr id="6314" name="Google Shape;6314;p69"/>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9"/>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6" name="Google Shape;6316;p69"/>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9"/>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9"/>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9" name="Google Shape;6319;p69"/>
          <p:cNvGrpSpPr/>
          <p:nvPr/>
        </p:nvGrpSpPr>
        <p:grpSpPr>
          <a:xfrm>
            <a:off x="3487080" y="3651668"/>
            <a:ext cx="369112" cy="364657"/>
            <a:chOff x="-59869425" y="4102225"/>
            <a:chExt cx="319025" cy="315175"/>
          </a:xfrm>
        </p:grpSpPr>
        <p:sp>
          <p:nvSpPr>
            <p:cNvPr id="6320" name="Google Shape;6320;p69"/>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9"/>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9"/>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9"/>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4" name="Google Shape;6324;p69"/>
          <p:cNvGrpSpPr/>
          <p:nvPr/>
        </p:nvGrpSpPr>
        <p:grpSpPr>
          <a:xfrm>
            <a:off x="2605883" y="4120490"/>
            <a:ext cx="366364" cy="365467"/>
            <a:chOff x="-59029025" y="3711650"/>
            <a:chExt cx="316650" cy="315875"/>
          </a:xfrm>
        </p:grpSpPr>
        <p:sp>
          <p:nvSpPr>
            <p:cNvPr id="6325" name="Google Shape;6325;p69"/>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9"/>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9"/>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9"/>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9"/>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9"/>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9"/>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2" name="Google Shape;6332;p69"/>
          <p:cNvGrpSpPr/>
          <p:nvPr/>
        </p:nvGrpSpPr>
        <p:grpSpPr>
          <a:xfrm>
            <a:off x="4841373" y="1398014"/>
            <a:ext cx="351940" cy="348188"/>
            <a:chOff x="581525" y="3254850"/>
            <a:chExt cx="297750" cy="294575"/>
          </a:xfrm>
        </p:grpSpPr>
        <p:sp>
          <p:nvSpPr>
            <p:cNvPr id="6333" name="Google Shape;6333;p69"/>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9"/>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9"/>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6" name="Google Shape;6336;p69"/>
          <p:cNvGrpSpPr/>
          <p:nvPr/>
        </p:nvGrpSpPr>
        <p:grpSpPr>
          <a:xfrm>
            <a:off x="4840442" y="1836950"/>
            <a:ext cx="353802" cy="351497"/>
            <a:chOff x="580725" y="3617925"/>
            <a:chExt cx="299325" cy="297375"/>
          </a:xfrm>
        </p:grpSpPr>
        <p:sp>
          <p:nvSpPr>
            <p:cNvPr id="6337" name="Google Shape;6337;p69"/>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9"/>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9"/>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9"/>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9"/>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2" name="Google Shape;6342;p69"/>
          <p:cNvGrpSpPr/>
          <p:nvPr/>
        </p:nvGrpSpPr>
        <p:grpSpPr>
          <a:xfrm>
            <a:off x="4842304" y="2284140"/>
            <a:ext cx="350079" cy="350079"/>
            <a:chOff x="583100" y="3982600"/>
            <a:chExt cx="296175" cy="296175"/>
          </a:xfrm>
        </p:grpSpPr>
        <p:sp>
          <p:nvSpPr>
            <p:cNvPr id="6343" name="Google Shape;6343;p69"/>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9"/>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9"/>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9"/>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9"/>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9"/>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9"/>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0" name="Google Shape;6350;p69"/>
          <p:cNvGrpSpPr/>
          <p:nvPr/>
        </p:nvGrpSpPr>
        <p:grpSpPr>
          <a:xfrm>
            <a:off x="7074918" y="1397764"/>
            <a:ext cx="307231" cy="348690"/>
            <a:chOff x="2423775" y="3226875"/>
            <a:chExt cx="259925" cy="295000"/>
          </a:xfrm>
        </p:grpSpPr>
        <p:sp>
          <p:nvSpPr>
            <p:cNvPr id="6351" name="Google Shape;6351;p69"/>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9"/>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9"/>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4" name="Google Shape;6354;p69"/>
          <p:cNvGrpSpPr/>
          <p:nvPr/>
        </p:nvGrpSpPr>
        <p:grpSpPr>
          <a:xfrm>
            <a:off x="7052106" y="1839049"/>
            <a:ext cx="352857" cy="347301"/>
            <a:chOff x="2404875" y="3592725"/>
            <a:chExt cx="298525" cy="293825"/>
          </a:xfrm>
        </p:grpSpPr>
        <p:sp>
          <p:nvSpPr>
            <p:cNvPr id="6355" name="Google Shape;6355;p69"/>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9"/>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9"/>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8" name="Google Shape;6358;p69"/>
          <p:cNvGrpSpPr/>
          <p:nvPr/>
        </p:nvGrpSpPr>
        <p:grpSpPr>
          <a:xfrm>
            <a:off x="7053036" y="2284614"/>
            <a:ext cx="350995" cy="349133"/>
            <a:chOff x="2404875" y="3955825"/>
            <a:chExt cx="296950" cy="295375"/>
          </a:xfrm>
        </p:grpSpPr>
        <p:sp>
          <p:nvSpPr>
            <p:cNvPr id="6359" name="Google Shape;6359;p69"/>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9"/>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9"/>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9"/>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3" name="Google Shape;6363;p69"/>
          <p:cNvGrpSpPr/>
          <p:nvPr/>
        </p:nvGrpSpPr>
        <p:grpSpPr>
          <a:xfrm>
            <a:off x="5747016" y="2748808"/>
            <a:ext cx="349163" cy="350079"/>
            <a:chOff x="4263650" y="3235150"/>
            <a:chExt cx="295400" cy="296175"/>
          </a:xfrm>
        </p:grpSpPr>
        <p:sp>
          <p:nvSpPr>
            <p:cNvPr id="6364" name="Google Shape;6364;p69"/>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9"/>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9"/>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9"/>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9"/>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69"/>
          <p:cNvGrpSpPr/>
          <p:nvPr/>
        </p:nvGrpSpPr>
        <p:grpSpPr>
          <a:xfrm>
            <a:off x="5744696" y="3207969"/>
            <a:ext cx="353802" cy="327739"/>
            <a:chOff x="4266025" y="3609275"/>
            <a:chExt cx="299325" cy="277275"/>
          </a:xfrm>
        </p:grpSpPr>
        <p:sp>
          <p:nvSpPr>
            <p:cNvPr id="6370" name="Google Shape;6370;p69"/>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9"/>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2" name="Google Shape;6372;p69"/>
          <p:cNvGrpSpPr/>
          <p:nvPr/>
        </p:nvGrpSpPr>
        <p:grpSpPr>
          <a:xfrm>
            <a:off x="5745154" y="3673356"/>
            <a:ext cx="352886" cy="349133"/>
            <a:chOff x="4263650" y="3963700"/>
            <a:chExt cx="298550" cy="295375"/>
          </a:xfrm>
        </p:grpSpPr>
        <p:sp>
          <p:nvSpPr>
            <p:cNvPr id="6373" name="Google Shape;6373;p69"/>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9"/>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9"/>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9"/>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9"/>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9"/>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9"/>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69"/>
          <p:cNvGrpSpPr/>
          <p:nvPr/>
        </p:nvGrpSpPr>
        <p:grpSpPr>
          <a:xfrm>
            <a:off x="8023491" y="2748809"/>
            <a:ext cx="226264" cy="350079"/>
            <a:chOff x="6164975" y="3211525"/>
            <a:chExt cx="191425" cy="296175"/>
          </a:xfrm>
        </p:grpSpPr>
        <p:sp>
          <p:nvSpPr>
            <p:cNvPr id="6381" name="Google Shape;6381;p69"/>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9"/>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9"/>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9"/>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9"/>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9"/>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9"/>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8" name="Google Shape;6388;p69"/>
          <p:cNvGrpSpPr/>
          <p:nvPr/>
        </p:nvGrpSpPr>
        <p:grpSpPr>
          <a:xfrm>
            <a:off x="5285528" y="1397084"/>
            <a:ext cx="352886" cy="350049"/>
            <a:chOff x="946175" y="3253275"/>
            <a:chExt cx="298550" cy="296150"/>
          </a:xfrm>
        </p:grpSpPr>
        <p:sp>
          <p:nvSpPr>
            <p:cNvPr id="6389" name="Google Shape;6389;p69"/>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9"/>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9"/>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9"/>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9"/>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4" name="Google Shape;6394;p69"/>
          <p:cNvGrpSpPr/>
          <p:nvPr/>
        </p:nvGrpSpPr>
        <p:grpSpPr>
          <a:xfrm>
            <a:off x="5286459" y="1839048"/>
            <a:ext cx="351024" cy="347301"/>
            <a:chOff x="946175" y="3619500"/>
            <a:chExt cx="296975" cy="293825"/>
          </a:xfrm>
        </p:grpSpPr>
        <p:sp>
          <p:nvSpPr>
            <p:cNvPr id="6395" name="Google Shape;6395;p69"/>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9"/>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9"/>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9"/>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9"/>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9"/>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69"/>
          <p:cNvGrpSpPr/>
          <p:nvPr/>
        </p:nvGrpSpPr>
        <p:grpSpPr>
          <a:xfrm>
            <a:off x="5286001" y="2283682"/>
            <a:ext cx="351940" cy="350995"/>
            <a:chOff x="944600" y="3981825"/>
            <a:chExt cx="297750" cy="296950"/>
          </a:xfrm>
        </p:grpSpPr>
        <p:sp>
          <p:nvSpPr>
            <p:cNvPr id="6402" name="Google Shape;6402;p69"/>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9"/>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9"/>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9"/>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6" name="Google Shape;6406;p69"/>
          <p:cNvGrpSpPr/>
          <p:nvPr/>
        </p:nvGrpSpPr>
        <p:grpSpPr>
          <a:xfrm>
            <a:off x="7502937" y="1397542"/>
            <a:ext cx="350079" cy="349133"/>
            <a:chOff x="2768750" y="3227275"/>
            <a:chExt cx="296175" cy="295375"/>
          </a:xfrm>
        </p:grpSpPr>
        <p:sp>
          <p:nvSpPr>
            <p:cNvPr id="6407" name="Google Shape;6407;p69"/>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9"/>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9"/>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9"/>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9"/>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9"/>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9"/>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9"/>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69"/>
          <p:cNvGrpSpPr/>
          <p:nvPr/>
        </p:nvGrpSpPr>
        <p:grpSpPr>
          <a:xfrm>
            <a:off x="7523888" y="1838414"/>
            <a:ext cx="308177" cy="348572"/>
            <a:chOff x="2786075" y="3591800"/>
            <a:chExt cx="260725" cy="294900"/>
          </a:xfrm>
        </p:grpSpPr>
        <p:sp>
          <p:nvSpPr>
            <p:cNvPr id="6416" name="Google Shape;6416;p69"/>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9"/>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9"/>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9"/>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9"/>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69"/>
          <p:cNvGrpSpPr/>
          <p:nvPr/>
        </p:nvGrpSpPr>
        <p:grpSpPr>
          <a:xfrm>
            <a:off x="7564387" y="2284141"/>
            <a:ext cx="227180" cy="350079"/>
            <a:chOff x="2819150" y="3955025"/>
            <a:chExt cx="192200" cy="296175"/>
          </a:xfrm>
        </p:grpSpPr>
        <p:sp>
          <p:nvSpPr>
            <p:cNvPr id="6422" name="Google Shape;6422;p69"/>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9"/>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9"/>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9"/>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69"/>
          <p:cNvGrpSpPr/>
          <p:nvPr/>
        </p:nvGrpSpPr>
        <p:grpSpPr>
          <a:xfrm>
            <a:off x="6188160" y="2749739"/>
            <a:ext cx="349133" cy="348217"/>
            <a:chOff x="4629125" y="3235150"/>
            <a:chExt cx="295375" cy="294600"/>
          </a:xfrm>
        </p:grpSpPr>
        <p:sp>
          <p:nvSpPr>
            <p:cNvPr id="6427" name="Google Shape;6427;p69"/>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9"/>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9"/>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9"/>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9"/>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2" name="Google Shape;6432;p69"/>
          <p:cNvGrpSpPr/>
          <p:nvPr/>
        </p:nvGrpSpPr>
        <p:grpSpPr>
          <a:xfrm>
            <a:off x="6188145" y="3197272"/>
            <a:ext cx="349163" cy="349133"/>
            <a:chOff x="4628325" y="3599825"/>
            <a:chExt cx="295400" cy="295375"/>
          </a:xfrm>
        </p:grpSpPr>
        <p:sp>
          <p:nvSpPr>
            <p:cNvPr id="6433" name="Google Shape;6433;p69"/>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9"/>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9"/>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9"/>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9"/>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9"/>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9"/>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9"/>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9"/>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9"/>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9"/>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9"/>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69"/>
          <p:cNvGrpSpPr/>
          <p:nvPr/>
        </p:nvGrpSpPr>
        <p:grpSpPr>
          <a:xfrm>
            <a:off x="6209096" y="3672883"/>
            <a:ext cx="307261" cy="350079"/>
            <a:chOff x="4645650" y="3962900"/>
            <a:chExt cx="259950" cy="296175"/>
          </a:xfrm>
        </p:grpSpPr>
        <p:sp>
          <p:nvSpPr>
            <p:cNvPr id="6446" name="Google Shape;6446;p69"/>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9"/>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9"/>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9"/>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9"/>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9"/>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69"/>
          <p:cNvGrpSpPr/>
          <p:nvPr/>
        </p:nvGrpSpPr>
        <p:grpSpPr>
          <a:xfrm>
            <a:off x="7962056" y="3197745"/>
            <a:ext cx="349133" cy="348188"/>
            <a:chOff x="6143725" y="3582500"/>
            <a:chExt cx="295375" cy="294575"/>
          </a:xfrm>
        </p:grpSpPr>
        <p:sp>
          <p:nvSpPr>
            <p:cNvPr id="6453" name="Google Shape;6453;p69"/>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9"/>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9"/>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9"/>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9"/>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9"/>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9"/>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69"/>
          <p:cNvGrpSpPr/>
          <p:nvPr/>
        </p:nvGrpSpPr>
        <p:grpSpPr>
          <a:xfrm>
            <a:off x="5730883" y="1397084"/>
            <a:ext cx="350995" cy="350049"/>
            <a:chOff x="1310075" y="3253275"/>
            <a:chExt cx="296950" cy="296150"/>
          </a:xfrm>
        </p:grpSpPr>
        <p:sp>
          <p:nvSpPr>
            <p:cNvPr id="6461" name="Google Shape;6461;p69"/>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9"/>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9"/>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64" name="Google Shape;6464;p69"/>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5" name="Google Shape;6465;p69"/>
          <p:cNvGrpSpPr/>
          <p:nvPr/>
        </p:nvGrpSpPr>
        <p:grpSpPr>
          <a:xfrm>
            <a:off x="5730410" y="2283343"/>
            <a:ext cx="351941" cy="351675"/>
            <a:chOff x="1310075" y="3980250"/>
            <a:chExt cx="297750" cy="297525"/>
          </a:xfrm>
        </p:grpSpPr>
        <p:sp>
          <p:nvSpPr>
            <p:cNvPr id="6466" name="Google Shape;6466;p69"/>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9"/>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9"/>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9"/>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0" name="Google Shape;6470;p69"/>
          <p:cNvGrpSpPr/>
          <p:nvPr/>
        </p:nvGrpSpPr>
        <p:grpSpPr>
          <a:xfrm>
            <a:off x="7995198" y="1397542"/>
            <a:ext cx="266305" cy="349133"/>
            <a:chOff x="3167275" y="3227275"/>
            <a:chExt cx="225300" cy="295375"/>
          </a:xfrm>
        </p:grpSpPr>
        <p:sp>
          <p:nvSpPr>
            <p:cNvPr id="6471" name="Google Shape;6471;p69"/>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9"/>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9"/>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9"/>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9"/>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76" name="Google Shape;6476;p69"/>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77" name="Google Shape;6477;p69"/>
          <p:cNvGrpSpPr/>
          <p:nvPr/>
        </p:nvGrpSpPr>
        <p:grpSpPr>
          <a:xfrm>
            <a:off x="7952380" y="2284599"/>
            <a:ext cx="351940" cy="349163"/>
            <a:chOff x="3133425" y="3955025"/>
            <a:chExt cx="297750" cy="295400"/>
          </a:xfrm>
        </p:grpSpPr>
        <p:sp>
          <p:nvSpPr>
            <p:cNvPr id="6478" name="Google Shape;6478;p69"/>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9"/>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9"/>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69"/>
          <p:cNvGrpSpPr/>
          <p:nvPr/>
        </p:nvGrpSpPr>
        <p:grpSpPr>
          <a:xfrm>
            <a:off x="6632554" y="2748187"/>
            <a:ext cx="350079" cy="351320"/>
            <a:chOff x="4991425" y="3234750"/>
            <a:chExt cx="296175" cy="297225"/>
          </a:xfrm>
        </p:grpSpPr>
        <p:sp>
          <p:nvSpPr>
            <p:cNvPr id="6482" name="Google Shape;6482;p69"/>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9"/>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9"/>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9"/>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9"/>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9"/>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69"/>
          <p:cNvGrpSpPr/>
          <p:nvPr/>
        </p:nvGrpSpPr>
        <p:grpSpPr>
          <a:xfrm>
            <a:off x="6632554" y="3217750"/>
            <a:ext cx="350079" cy="308177"/>
            <a:chOff x="4991425" y="3617150"/>
            <a:chExt cx="296175" cy="260725"/>
          </a:xfrm>
        </p:grpSpPr>
        <p:sp>
          <p:nvSpPr>
            <p:cNvPr id="6489" name="Google Shape;6489;p69"/>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9"/>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9"/>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9"/>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9"/>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9"/>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9"/>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6" name="Google Shape;6496;p69"/>
          <p:cNvGrpSpPr/>
          <p:nvPr/>
        </p:nvGrpSpPr>
        <p:grpSpPr>
          <a:xfrm>
            <a:off x="6709827" y="3673341"/>
            <a:ext cx="195532" cy="349163"/>
            <a:chOff x="5056800" y="3962900"/>
            <a:chExt cx="165425" cy="295400"/>
          </a:xfrm>
        </p:grpSpPr>
        <p:sp>
          <p:nvSpPr>
            <p:cNvPr id="6497" name="Google Shape;6497;p69"/>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9"/>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9"/>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0" name="Google Shape;6500;p69"/>
          <p:cNvGrpSpPr/>
          <p:nvPr/>
        </p:nvGrpSpPr>
        <p:grpSpPr>
          <a:xfrm>
            <a:off x="7961125" y="3673357"/>
            <a:ext cx="350995" cy="349133"/>
            <a:chOff x="6168925" y="3936925"/>
            <a:chExt cx="296950" cy="295375"/>
          </a:xfrm>
        </p:grpSpPr>
        <p:sp>
          <p:nvSpPr>
            <p:cNvPr id="6501" name="Google Shape;6501;p69"/>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9"/>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9"/>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9"/>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9"/>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9"/>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7" name="Google Shape;6507;p69"/>
          <p:cNvGrpSpPr/>
          <p:nvPr/>
        </p:nvGrpSpPr>
        <p:grpSpPr>
          <a:xfrm>
            <a:off x="6174844" y="1390429"/>
            <a:ext cx="348188" cy="349133"/>
            <a:chOff x="1674750" y="3254050"/>
            <a:chExt cx="294575" cy="295375"/>
          </a:xfrm>
        </p:grpSpPr>
        <p:sp>
          <p:nvSpPr>
            <p:cNvPr id="6508" name="Google Shape;6508;p69"/>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9"/>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9"/>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1" name="Google Shape;6511;p69"/>
          <p:cNvGrpSpPr/>
          <p:nvPr/>
        </p:nvGrpSpPr>
        <p:grpSpPr>
          <a:xfrm>
            <a:off x="6189239" y="1838132"/>
            <a:ext cx="319347" cy="349133"/>
            <a:chOff x="1687350" y="3618725"/>
            <a:chExt cx="270175" cy="295375"/>
          </a:xfrm>
        </p:grpSpPr>
        <p:sp>
          <p:nvSpPr>
            <p:cNvPr id="6512" name="Google Shape;6512;p69"/>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9"/>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9"/>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5" name="Google Shape;6515;p69"/>
          <p:cNvGrpSpPr/>
          <p:nvPr/>
        </p:nvGrpSpPr>
        <p:grpSpPr>
          <a:xfrm>
            <a:off x="6172942" y="2284613"/>
            <a:ext cx="351940" cy="349133"/>
            <a:chOff x="1672375" y="3982600"/>
            <a:chExt cx="297750" cy="295375"/>
          </a:xfrm>
        </p:grpSpPr>
        <p:sp>
          <p:nvSpPr>
            <p:cNvPr id="6516" name="Google Shape;6516;p69"/>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9"/>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9"/>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9" name="Google Shape;6519;p69"/>
          <p:cNvGrpSpPr/>
          <p:nvPr/>
        </p:nvGrpSpPr>
        <p:grpSpPr>
          <a:xfrm>
            <a:off x="4864934" y="2748808"/>
            <a:ext cx="350079" cy="350079"/>
            <a:chOff x="3497300" y="3227275"/>
            <a:chExt cx="296175" cy="296175"/>
          </a:xfrm>
        </p:grpSpPr>
        <p:sp>
          <p:nvSpPr>
            <p:cNvPr id="6520" name="Google Shape;6520;p69"/>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9"/>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9"/>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9"/>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9"/>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9"/>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9"/>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9"/>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8" name="Google Shape;6528;p69"/>
          <p:cNvGrpSpPr/>
          <p:nvPr/>
        </p:nvGrpSpPr>
        <p:grpSpPr>
          <a:xfrm>
            <a:off x="4865407" y="3198203"/>
            <a:ext cx="349133" cy="347272"/>
            <a:chOff x="3497300" y="3591950"/>
            <a:chExt cx="295375" cy="293800"/>
          </a:xfrm>
        </p:grpSpPr>
        <p:sp>
          <p:nvSpPr>
            <p:cNvPr id="6529" name="Google Shape;6529;p69"/>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9"/>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9"/>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9"/>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9"/>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9"/>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9"/>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9"/>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7" name="Google Shape;6537;p69"/>
          <p:cNvGrpSpPr/>
          <p:nvPr/>
        </p:nvGrpSpPr>
        <p:grpSpPr>
          <a:xfrm>
            <a:off x="4865407" y="3673341"/>
            <a:ext cx="349133" cy="349163"/>
            <a:chOff x="3497300" y="3955025"/>
            <a:chExt cx="295375" cy="295400"/>
          </a:xfrm>
        </p:grpSpPr>
        <p:sp>
          <p:nvSpPr>
            <p:cNvPr id="6538" name="Google Shape;6538;p69"/>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9"/>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9"/>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69"/>
          <p:cNvGrpSpPr/>
          <p:nvPr/>
        </p:nvGrpSpPr>
        <p:grpSpPr>
          <a:xfrm>
            <a:off x="7089979" y="2749532"/>
            <a:ext cx="327739" cy="348631"/>
            <a:chOff x="5364750" y="3235150"/>
            <a:chExt cx="277275" cy="294950"/>
          </a:xfrm>
        </p:grpSpPr>
        <p:sp>
          <p:nvSpPr>
            <p:cNvPr id="6542" name="Google Shape;6542;p69"/>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9"/>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9"/>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9"/>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9"/>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9"/>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9"/>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9"/>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0" name="Google Shape;6550;p69"/>
          <p:cNvGrpSpPr/>
          <p:nvPr/>
        </p:nvGrpSpPr>
        <p:grpSpPr>
          <a:xfrm>
            <a:off x="7078337" y="3195868"/>
            <a:ext cx="351024" cy="351941"/>
            <a:chOff x="5355300" y="3598250"/>
            <a:chExt cx="296975" cy="297750"/>
          </a:xfrm>
        </p:grpSpPr>
        <p:sp>
          <p:nvSpPr>
            <p:cNvPr id="6551" name="Google Shape;6551;p69"/>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9"/>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9"/>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9"/>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9"/>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9"/>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9"/>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9"/>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69"/>
          <p:cNvGrpSpPr/>
          <p:nvPr/>
        </p:nvGrpSpPr>
        <p:grpSpPr>
          <a:xfrm>
            <a:off x="7082533" y="3734790"/>
            <a:ext cx="342632" cy="226264"/>
            <a:chOff x="5358450" y="4015675"/>
            <a:chExt cx="289875" cy="191425"/>
          </a:xfrm>
        </p:grpSpPr>
        <p:sp>
          <p:nvSpPr>
            <p:cNvPr id="6560" name="Google Shape;6560;p69"/>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9"/>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9"/>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9"/>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4" name="Google Shape;6564;p69"/>
          <p:cNvGrpSpPr/>
          <p:nvPr/>
        </p:nvGrpSpPr>
        <p:grpSpPr>
          <a:xfrm>
            <a:off x="6209015" y="4117322"/>
            <a:ext cx="351024" cy="325464"/>
            <a:chOff x="6543825" y="3202075"/>
            <a:chExt cx="296975" cy="275350"/>
          </a:xfrm>
        </p:grpSpPr>
        <p:sp>
          <p:nvSpPr>
            <p:cNvPr id="6565" name="Google Shape;6565;p69"/>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9"/>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9"/>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9"/>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9"/>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9"/>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9"/>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2" name="Google Shape;6572;p69"/>
          <p:cNvGrpSpPr/>
          <p:nvPr/>
        </p:nvGrpSpPr>
        <p:grpSpPr>
          <a:xfrm>
            <a:off x="6615996" y="1397069"/>
            <a:ext cx="350079" cy="350079"/>
            <a:chOff x="2037825" y="3254050"/>
            <a:chExt cx="296175" cy="296175"/>
          </a:xfrm>
        </p:grpSpPr>
        <p:sp>
          <p:nvSpPr>
            <p:cNvPr id="6573" name="Google Shape;6573;p69"/>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9"/>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9"/>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9"/>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9"/>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9"/>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9" name="Google Shape;6579;p69"/>
          <p:cNvGrpSpPr/>
          <p:nvPr/>
        </p:nvGrpSpPr>
        <p:grpSpPr>
          <a:xfrm>
            <a:off x="6614135" y="1838236"/>
            <a:ext cx="353802" cy="348926"/>
            <a:chOff x="2034675" y="3617925"/>
            <a:chExt cx="299325" cy="295200"/>
          </a:xfrm>
        </p:grpSpPr>
        <p:sp>
          <p:nvSpPr>
            <p:cNvPr id="6580" name="Google Shape;6580;p69"/>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9"/>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9"/>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9"/>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9"/>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5" name="Google Shape;6585;p69"/>
          <p:cNvGrpSpPr/>
          <p:nvPr/>
        </p:nvGrpSpPr>
        <p:grpSpPr>
          <a:xfrm>
            <a:off x="6615996" y="2284613"/>
            <a:ext cx="350079" cy="349133"/>
            <a:chOff x="2037825" y="3981825"/>
            <a:chExt cx="296175" cy="295375"/>
          </a:xfrm>
        </p:grpSpPr>
        <p:sp>
          <p:nvSpPr>
            <p:cNvPr id="6586" name="Google Shape;6586;p69"/>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9"/>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9"/>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69"/>
          <p:cNvGrpSpPr/>
          <p:nvPr/>
        </p:nvGrpSpPr>
        <p:grpSpPr>
          <a:xfrm>
            <a:off x="5301014" y="2780929"/>
            <a:ext cx="350079" cy="285837"/>
            <a:chOff x="3860400" y="3254050"/>
            <a:chExt cx="296175" cy="241825"/>
          </a:xfrm>
        </p:grpSpPr>
        <p:sp>
          <p:nvSpPr>
            <p:cNvPr id="6590" name="Google Shape;6590;p69"/>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9"/>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9"/>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9"/>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9"/>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9"/>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9"/>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69"/>
          <p:cNvGrpSpPr/>
          <p:nvPr/>
        </p:nvGrpSpPr>
        <p:grpSpPr>
          <a:xfrm>
            <a:off x="5300541" y="3196800"/>
            <a:ext cx="351024" cy="350079"/>
            <a:chOff x="3859600" y="3591950"/>
            <a:chExt cx="296975" cy="296175"/>
          </a:xfrm>
        </p:grpSpPr>
        <p:sp>
          <p:nvSpPr>
            <p:cNvPr id="6598" name="Google Shape;6598;p69"/>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9"/>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9"/>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69"/>
          <p:cNvGrpSpPr/>
          <p:nvPr/>
        </p:nvGrpSpPr>
        <p:grpSpPr>
          <a:xfrm>
            <a:off x="5301014" y="3672883"/>
            <a:ext cx="350079" cy="350079"/>
            <a:chOff x="3860400" y="3955025"/>
            <a:chExt cx="296175" cy="296175"/>
          </a:xfrm>
        </p:grpSpPr>
        <p:sp>
          <p:nvSpPr>
            <p:cNvPr id="6602" name="Google Shape;6602;p69"/>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9"/>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9"/>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9"/>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9"/>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7" name="Google Shape;6607;p69"/>
          <p:cNvGrpSpPr/>
          <p:nvPr/>
        </p:nvGrpSpPr>
        <p:grpSpPr>
          <a:xfrm>
            <a:off x="7516230" y="2749281"/>
            <a:ext cx="355664" cy="349133"/>
            <a:chOff x="5716825" y="3235950"/>
            <a:chExt cx="300900" cy="295375"/>
          </a:xfrm>
        </p:grpSpPr>
        <p:sp>
          <p:nvSpPr>
            <p:cNvPr id="6608" name="Google Shape;6608;p69"/>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9"/>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9"/>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9"/>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2" name="Google Shape;6612;p69"/>
          <p:cNvGrpSpPr/>
          <p:nvPr/>
        </p:nvGrpSpPr>
        <p:grpSpPr>
          <a:xfrm>
            <a:off x="7529261" y="3207969"/>
            <a:ext cx="329601" cy="327739"/>
            <a:chOff x="5727850" y="3609275"/>
            <a:chExt cx="278850" cy="277275"/>
          </a:xfrm>
        </p:grpSpPr>
        <p:sp>
          <p:nvSpPr>
            <p:cNvPr id="6613" name="Google Shape;6613;p69"/>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9"/>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9"/>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9"/>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9"/>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69"/>
          <p:cNvGrpSpPr/>
          <p:nvPr/>
        </p:nvGrpSpPr>
        <p:grpSpPr>
          <a:xfrm>
            <a:off x="7540446" y="3673356"/>
            <a:ext cx="307231" cy="349133"/>
            <a:chOff x="5736525" y="3963700"/>
            <a:chExt cx="259925" cy="295375"/>
          </a:xfrm>
        </p:grpSpPr>
        <p:sp>
          <p:nvSpPr>
            <p:cNvPr id="6619" name="Google Shape;6619;p69"/>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9"/>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9"/>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9"/>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9"/>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9"/>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9"/>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69"/>
          <p:cNvGrpSpPr/>
          <p:nvPr/>
        </p:nvGrpSpPr>
        <p:grpSpPr>
          <a:xfrm>
            <a:off x="6632026" y="4122683"/>
            <a:ext cx="351024" cy="350079"/>
            <a:chOff x="6553275" y="3604550"/>
            <a:chExt cx="296975" cy="296175"/>
          </a:xfrm>
        </p:grpSpPr>
        <p:sp>
          <p:nvSpPr>
            <p:cNvPr id="6627" name="Google Shape;6627;p69"/>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9"/>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9"/>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9"/>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9"/>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9"/>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33" name="Google Shape;6633;p69"/>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6634" name="Google Shape;6634;p69"/>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38" name="Shape 6638"/>
        <p:cNvGrpSpPr/>
        <p:nvPr/>
      </p:nvGrpSpPr>
      <p:grpSpPr>
        <a:xfrm>
          <a:off x="0" y="0"/>
          <a:ext cx="0" cy="0"/>
          <a:chOff x="0" y="0"/>
          <a:chExt cx="0" cy="0"/>
        </a:xfrm>
      </p:grpSpPr>
      <p:grpSp>
        <p:nvGrpSpPr>
          <p:cNvPr id="6639" name="Google Shape;6639;p70"/>
          <p:cNvGrpSpPr/>
          <p:nvPr/>
        </p:nvGrpSpPr>
        <p:grpSpPr>
          <a:xfrm>
            <a:off x="859032" y="1380546"/>
            <a:ext cx="294401" cy="353645"/>
            <a:chOff x="-35814600" y="3202075"/>
            <a:chExt cx="242625" cy="291450"/>
          </a:xfrm>
        </p:grpSpPr>
        <p:sp>
          <p:nvSpPr>
            <p:cNvPr id="6640" name="Google Shape;6640;p70"/>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0"/>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0"/>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0"/>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0"/>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0"/>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0"/>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7" name="Google Shape;6647;p70"/>
          <p:cNvGrpSpPr/>
          <p:nvPr/>
        </p:nvGrpSpPr>
        <p:grpSpPr>
          <a:xfrm>
            <a:off x="829410" y="1821466"/>
            <a:ext cx="353645" cy="353888"/>
            <a:chOff x="-35839800" y="3561025"/>
            <a:chExt cx="291450" cy="291650"/>
          </a:xfrm>
        </p:grpSpPr>
        <p:sp>
          <p:nvSpPr>
            <p:cNvPr id="6648" name="Google Shape;6648;p70"/>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0"/>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0"/>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0"/>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0"/>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0"/>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0"/>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55" name="Google Shape;6655;p70"/>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56" name="Google Shape;6656;p70"/>
          <p:cNvGrpSpPr/>
          <p:nvPr/>
        </p:nvGrpSpPr>
        <p:grpSpPr>
          <a:xfrm>
            <a:off x="3066955" y="1380546"/>
            <a:ext cx="353645" cy="353645"/>
            <a:chOff x="-34003850" y="3227275"/>
            <a:chExt cx="291450" cy="291450"/>
          </a:xfrm>
        </p:grpSpPr>
        <p:sp>
          <p:nvSpPr>
            <p:cNvPr id="6657" name="Google Shape;6657;p70"/>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0"/>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0"/>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0"/>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0"/>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70"/>
          <p:cNvGrpSpPr/>
          <p:nvPr/>
        </p:nvGrpSpPr>
        <p:grpSpPr>
          <a:xfrm>
            <a:off x="3066485" y="1821238"/>
            <a:ext cx="354586" cy="354343"/>
            <a:chOff x="-34004625" y="3585850"/>
            <a:chExt cx="292225" cy="292025"/>
          </a:xfrm>
        </p:grpSpPr>
        <p:sp>
          <p:nvSpPr>
            <p:cNvPr id="6663" name="Google Shape;6663;p70"/>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0"/>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0"/>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0"/>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0"/>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8" name="Google Shape;6668;p70"/>
          <p:cNvGrpSpPr/>
          <p:nvPr/>
        </p:nvGrpSpPr>
        <p:grpSpPr>
          <a:xfrm>
            <a:off x="3066000" y="2256439"/>
            <a:ext cx="355557" cy="354616"/>
            <a:chOff x="-34005425" y="3945575"/>
            <a:chExt cx="293025" cy="292250"/>
          </a:xfrm>
        </p:grpSpPr>
        <p:sp>
          <p:nvSpPr>
            <p:cNvPr id="6669" name="Google Shape;6669;p70"/>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0"/>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0"/>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70"/>
          <p:cNvGrpSpPr/>
          <p:nvPr/>
        </p:nvGrpSpPr>
        <p:grpSpPr>
          <a:xfrm>
            <a:off x="1713099" y="2729615"/>
            <a:ext cx="358408" cy="355557"/>
            <a:chOff x="-32174975" y="3192625"/>
            <a:chExt cx="295375" cy="293025"/>
          </a:xfrm>
        </p:grpSpPr>
        <p:sp>
          <p:nvSpPr>
            <p:cNvPr id="6673" name="Google Shape;6673;p70"/>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0"/>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0"/>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0"/>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77" name="Google Shape;6677;p70"/>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0"/>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79" name="Google Shape;6679;p70"/>
          <p:cNvGrpSpPr/>
          <p:nvPr/>
        </p:nvGrpSpPr>
        <p:grpSpPr>
          <a:xfrm>
            <a:off x="3952249" y="2730570"/>
            <a:ext cx="354586" cy="353645"/>
            <a:chOff x="-30345325" y="3184750"/>
            <a:chExt cx="292225" cy="291450"/>
          </a:xfrm>
        </p:grpSpPr>
        <p:sp>
          <p:nvSpPr>
            <p:cNvPr id="6680" name="Google Shape;6680;p70"/>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0"/>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0"/>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0"/>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0"/>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5" name="Google Shape;6685;p70"/>
          <p:cNvGrpSpPr/>
          <p:nvPr/>
        </p:nvGrpSpPr>
        <p:grpSpPr>
          <a:xfrm>
            <a:off x="1277001" y="1380546"/>
            <a:ext cx="353645" cy="353645"/>
            <a:chOff x="-35481425" y="3202075"/>
            <a:chExt cx="291450" cy="291450"/>
          </a:xfrm>
        </p:grpSpPr>
        <p:sp>
          <p:nvSpPr>
            <p:cNvPr id="6686" name="Google Shape;6686;p70"/>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0"/>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0"/>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0"/>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0"/>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0"/>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0"/>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3" name="Google Shape;6693;p70"/>
          <p:cNvGrpSpPr/>
          <p:nvPr/>
        </p:nvGrpSpPr>
        <p:grpSpPr>
          <a:xfrm>
            <a:off x="1276531" y="1822072"/>
            <a:ext cx="354586" cy="352675"/>
            <a:chOff x="-35482200" y="3561225"/>
            <a:chExt cx="292225" cy="290650"/>
          </a:xfrm>
        </p:grpSpPr>
        <p:sp>
          <p:nvSpPr>
            <p:cNvPr id="6694" name="Google Shape;6694;p70"/>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0"/>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0"/>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7" name="Google Shape;6697;p70"/>
          <p:cNvGrpSpPr/>
          <p:nvPr/>
        </p:nvGrpSpPr>
        <p:grpSpPr>
          <a:xfrm>
            <a:off x="1277001" y="2256940"/>
            <a:ext cx="353645" cy="353615"/>
            <a:chOff x="-35481425" y="3919600"/>
            <a:chExt cx="291450" cy="291425"/>
          </a:xfrm>
        </p:grpSpPr>
        <p:sp>
          <p:nvSpPr>
            <p:cNvPr id="6698" name="Google Shape;6698;p70"/>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0"/>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0"/>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0"/>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0"/>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0"/>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0"/>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0"/>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70"/>
          <p:cNvGrpSpPr/>
          <p:nvPr/>
        </p:nvGrpSpPr>
        <p:grpSpPr>
          <a:xfrm>
            <a:off x="3512636" y="1381031"/>
            <a:ext cx="357468" cy="352675"/>
            <a:chOff x="-33645475" y="3228075"/>
            <a:chExt cx="294600" cy="290650"/>
          </a:xfrm>
        </p:grpSpPr>
        <p:sp>
          <p:nvSpPr>
            <p:cNvPr id="6707" name="Google Shape;6707;p70"/>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0"/>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0"/>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0"/>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0"/>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0"/>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0"/>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4" name="Google Shape;6714;p70"/>
          <p:cNvGrpSpPr/>
          <p:nvPr/>
        </p:nvGrpSpPr>
        <p:grpSpPr>
          <a:xfrm>
            <a:off x="3513606" y="1821116"/>
            <a:ext cx="355526" cy="354586"/>
            <a:chOff x="-33646250" y="3586425"/>
            <a:chExt cx="293000" cy="292225"/>
          </a:xfrm>
        </p:grpSpPr>
        <p:sp>
          <p:nvSpPr>
            <p:cNvPr id="6715" name="Google Shape;6715;p70"/>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0"/>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70"/>
          <p:cNvGrpSpPr/>
          <p:nvPr/>
        </p:nvGrpSpPr>
        <p:grpSpPr>
          <a:xfrm>
            <a:off x="3514076" y="2255969"/>
            <a:ext cx="354586" cy="355557"/>
            <a:chOff x="-33645475" y="3944800"/>
            <a:chExt cx="292225" cy="293025"/>
          </a:xfrm>
        </p:grpSpPr>
        <p:sp>
          <p:nvSpPr>
            <p:cNvPr id="6718" name="Google Shape;6718;p70"/>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0"/>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0"/>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0"/>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0"/>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0"/>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0"/>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0"/>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0"/>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0"/>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8" name="Google Shape;6728;p70"/>
          <p:cNvGrpSpPr/>
          <p:nvPr/>
        </p:nvGrpSpPr>
        <p:grpSpPr>
          <a:xfrm>
            <a:off x="2167295" y="2729706"/>
            <a:ext cx="352675" cy="355375"/>
            <a:chOff x="-31809525" y="3192625"/>
            <a:chExt cx="290650" cy="292875"/>
          </a:xfrm>
        </p:grpSpPr>
        <p:sp>
          <p:nvSpPr>
            <p:cNvPr id="6729" name="Google Shape;6729;p70"/>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0"/>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0"/>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0"/>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70"/>
          <p:cNvGrpSpPr/>
          <p:nvPr/>
        </p:nvGrpSpPr>
        <p:grpSpPr>
          <a:xfrm>
            <a:off x="2166810" y="3200258"/>
            <a:ext cx="353645" cy="355557"/>
            <a:chOff x="-31811100" y="3550975"/>
            <a:chExt cx="291450" cy="293025"/>
          </a:xfrm>
        </p:grpSpPr>
        <p:sp>
          <p:nvSpPr>
            <p:cNvPr id="6734" name="Google Shape;6734;p70"/>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0"/>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0"/>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0"/>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0"/>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0"/>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0"/>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1" name="Google Shape;6741;p70"/>
          <p:cNvGrpSpPr/>
          <p:nvPr/>
        </p:nvGrpSpPr>
        <p:grpSpPr>
          <a:xfrm>
            <a:off x="2160606" y="3664562"/>
            <a:ext cx="366052" cy="356831"/>
            <a:chOff x="-31817400" y="3910025"/>
            <a:chExt cx="301675" cy="294075"/>
          </a:xfrm>
        </p:grpSpPr>
        <p:sp>
          <p:nvSpPr>
            <p:cNvPr id="6742" name="Google Shape;6742;p70"/>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0"/>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0"/>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5" name="Google Shape;6745;p70"/>
          <p:cNvGrpSpPr/>
          <p:nvPr/>
        </p:nvGrpSpPr>
        <p:grpSpPr>
          <a:xfrm>
            <a:off x="3952234" y="3200743"/>
            <a:ext cx="354616" cy="354586"/>
            <a:chOff x="-30354000" y="3569100"/>
            <a:chExt cx="292250" cy="292225"/>
          </a:xfrm>
        </p:grpSpPr>
        <p:sp>
          <p:nvSpPr>
            <p:cNvPr id="6746" name="Google Shape;6746;p70"/>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0"/>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0"/>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0"/>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0"/>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0"/>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2" name="Google Shape;6752;p70"/>
          <p:cNvGrpSpPr/>
          <p:nvPr/>
        </p:nvGrpSpPr>
        <p:grpSpPr>
          <a:xfrm>
            <a:off x="1730812" y="1380546"/>
            <a:ext cx="342148" cy="353645"/>
            <a:chOff x="-35118325" y="3202075"/>
            <a:chExt cx="281975" cy="291450"/>
          </a:xfrm>
        </p:grpSpPr>
        <p:sp>
          <p:nvSpPr>
            <p:cNvPr id="6753" name="Google Shape;6753;p70"/>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0"/>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0"/>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0"/>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70"/>
          <p:cNvGrpSpPr/>
          <p:nvPr/>
        </p:nvGrpSpPr>
        <p:grpSpPr>
          <a:xfrm>
            <a:off x="1724593" y="1821799"/>
            <a:ext cx="354586" cy="353221"/>
            <a:chOff x="-35123050" y="3561225"/>
            <a:chExt cx="292225" cy="291100"/>
          </a:xfrm>
        </p:grpSpPr>
        <p:sp>
          <p:nvSpPr>
            <p:cNvPr id="6758" name="Google Shape;6758;p70"/>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0"/>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0" name="Google Shape;6760;p70"/>
          <p:cNvGrpSpPr/>
          <p:nvPr/>
        </p:nvGrpSpPr>
        <p:grpSpPr>
          <a:xfrm>
            <a:off x="1766652" y="2256940"/>
            <a:ext cx="270467" cy="353615"/>
            <a:chOff x="-35089175" y="3919600"/>
            <a:chExt cx="222900" cy="291425"/>
          </a:xfrm>
        </p:grpSpPr>
        <p:sp>
          <p:nvSpPr>
            <p:cNvPr id="6761" name="Google Shape;6761;p70"/>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0"/>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3" name="Google Shape;6763;p70"/>
          <p:cNvGrpSpPr/>
          <p:nvPr/>
        </p:nvGrpSpPr>
        <p:grpSpPr>
          <a:xfrm>
            <a:off x="3963648" y="1380303"/>
            <a:ext cx="336445" cy="354131"/>
            <a:chOff x="-33277650" y="3226875"/>
            <a:chExt cx="277275" cy="291850"/>
          </a:xfrm>
        </p:grpSpPr>
        <p:sp>
          <p:nvSpPr>
            <p:cNvPr id="6764" name="Google Shape;6764;p70"/>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0"/>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0"/>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0"/>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0"/>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0"/>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0"/>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1" name="Google Shape;6771;p70"/>
          <p:cNvGrpSpPr/>
          <p:nvPr/>
        </p:nvGrpSpPr>
        <p:grpSpPr>
          <a:xfrm>
            <a:off x="3955048" y="1821587"/>
            <a:ext cx="353645" cy="353645"/>
            <a:chOff x="-33286325" y="3586425"/>
            <a:chExt cx="291450" cy="291450"/>
          </a:xfrm>
        </p:grpSpPr>
        <p:sp>
          <p:nvSpPr>
            <p:cNvPr id="6772" name="Google Shape;6772;p70"/>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0"/>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0"/>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0"/>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0"/>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7" name="Google Shape;6777;p70"/>
          <p:cNvGrpSpPr/>
          <p:nvPr/>
        </p:nvGrpSpPr>
        <p:grpSpPr>
          <a:xfrm>
            <a:off x="3955048" y="2255969"/>
            <a:ext cx="353645" cy="355557"/>
            <a:chOff x="-33286325" y="3944800"/>
            <a:chExt cx="291450" cy="293025"/>
          </a:xfrm>
        </p:grpSpPr>
        <p:sp>
          <p:nvSpPr>
            <p:cNvPr id="6778" name="Google Shape;6778;p70"/>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0"/>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0"/>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0"/>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70"/>
          <p:cNvGrpSpPr/>
          <p:nvPr/>
        </p:nvGrpSpPr>
        <p:grpSpPr>
          <a:xfrm>
            <a:off x="2613445" y="2729129"/>
            <a:ext cx="353645" cy="356527"/>
            <a:chOff x="-31452725" y="3191825"/>
            <a:chExt cx="291450" cy="293825"/>
          </a:xfrm>
        </p:grpSpPr>
        <p:sp>
          <p:nvSpPr>
            <p:cNvPr id="6783" name="Google Shape;6783;p70"/>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0"/>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0"/>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0"/>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7" name="Google Shape;6787;p70"/>
          <p:cNvGrpSpPr/>
          <p:nvPr/>
        </p:nvGrpSpPr>
        <p:grpSpPr>
          <a:xfrm>
            <a:off x="2612975" y="3200744"/>
            <a:ext cx="354586" cy="354586"/>
            <a:chOff x="-31452725" y="3551775"/>
            <a:chExt cx="292225" cy="292225"/>
          </a:xfrm>
        </p:grpSpPr>
        <p:sp>
          <p:nvSpPr>
            <p:cNvPr id="6788" name="Google Shape;6788;p70"/>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0"/>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0"/>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0"/>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2" name="Google Shape;6792;p70"/>
          <p:cNvGrpSpPr/>
          <p:nvPr/>
        </p:nvGrpSpPr>
        <p:grpSpPr>
          <a:xfrm>
            <a:off x="2611534" y="3664729"/>
            <a:ext cx="357468" cy="356497"/>
            <a:chOff x="-31455100" y="3909350"/>
            <a:chExt cx="294600" cy="293800"/>
          </a:xfrm>
        </p:grpSpPr>
        <p:sp>
          <p:nvSpPr>
            <p:cNvPr id="6793" name="Google Shape;6793;p70"/>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0"/>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5" name="Google Shape;6795;p70"/>
          <p:cNvGrpSpPr/>
          <p:nvPr/>
        </p:nvGrpSpPr>
        <p:grpSpPr>
          <a:xfrm>
            <a:off x="3952719" y="3665684"/>
            <a:ext cx="353645" cy="354586"/>
            <a:chOff x="-30345325" y="3918800"/>
            <a:chExt cx="291450" cy="292225"/>
          </a:xfrm>
        </p:grpSpPr>
        <p:sp>
          <p:nvSpPr>
            <p:cNvPr id="6796" name="Google Shape;6796;p70"/>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0"/>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0"/>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0"/>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0"/>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1" name="Google Shape;6801;p70"/>
          <p:cNvGrpSpPr/>
          <p:nvPr/>
        </p:nvGrpSpPr>
        <p:grpSpPr>
          <a:xfrm>
            <a:off x="2172184" y="1821587"/>
            <a:ext cx="353645" cy="353645"/>
            <a:chOff x="-34763900" y="3561225"/>
            <a:chExt cx="291450" cy="291450"/>
          </a:xfrm>
        </p:grpSpPr>
        <p:sp>
          <p:nvSpPr>
            <p:cNvPr id="6802" name="Google Shape;6802;p70"/>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0"/>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0"/>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05" name="Google Shape;6805;p70"/>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6" name="Google Shape;6806;p70"/>
          <p:cNvGrpSpPr/>
          <p:nvPr/>
        </p:nvGrpSpPr>
        <p:grpSpPr>
          <a:xfrm>
            <a:off x="827081" y="2730099"/>
            <a:ext cx="354586" cy="354586"/>
            <a:chOff x="-32927950" y="3227275"/>
            <a:chExt cx="292225" cy="292225"/>
          </a:xfrm>
        </p:grpSpPr>
        <p:sp>
          <p:nvSpPr>
            <p:cNvPr id="6807" name="Google Shape;6807;p70"/>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0"/>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0"/>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0"/>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0"/>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70"/>
          <p:cNvGrpSpPr/>
          <p:nvPr/>
        </p:nvGrpSpPr>
        <p:grpSpPr>
          <a:xfrm>
            <a:off x="826596" y="3201213"/>
            <a:ext cx="355557" cy="353645"/>
            <a:chOff x="-32927950" y="3586425"/>
            <a:chExt cx="293025" cy="291450"/>
          </a:xfrm>
        </p:grpSpPr>
        <p:sp>
          <p:nvSpPr>
            <p:cNvPr id="6813" name="Google Shape;6813;p70"/>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0"/>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0"/>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0"/>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0"/>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8" name="Google Shape;6818;p70"/>
          <p:cNvGrpSpPr/>
          <p:nvPr/>
        </p:nvGrpSpPr>
        <p:grpSpPr>
          <a:xfrm>
            <a:off x="827081" y="3665198"/>
            <a:ext cx="354586" cy="355557"/>
            <a:chOff x="-32927950" y="3944800"/>
            <a:chExt cx="292225" cy="293025"/>
          </a:xfrm>
        </p:grpSpPr>
        <p:sp>
          <p:nvSpPr>
            <p:cNvPr id="6819" name="Google Shape;6819;p70"/>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0"/>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0"/>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0"/>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0"/>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0"/>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0"/>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0"/>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0"/>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8" name="Google Shape;6828;p70"/>
          <p:cNvGrpSpPr/>
          <p:nvPr/>
        </p:nvGrpSpPr>
        <p:grpSpPr>
          <a:xfrm>
            <a:off x="3055873" y="2730449"/>
            <a:ext cx="354586" cy="353888"/>
            <a:chOff x="-31094350" y="3194000"/>
            <a:chExt cx="292225" cy="291650"/>
          </a:xfrm>
        </p:grpSpPr>
        <p:sp>
          <p:nvSpPr>
            <p:cNvPr id="6829" name="Google Shape;6829;p70"/>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0"/>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0"/>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0"/>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0"/>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0"/>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0"/>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0"/>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7" name="Google Shape;6837;p70"/>
          <p:cNvGrpSpPr/>
          <p:nvPr/>
        </p:nvGrpSpPr>
        <p:grpSpPr>
          <a:xfrm>
            <a:off x="3056343" y="3200941"/>
            <a:ext cx="353645" cy="354191"/>
            <a:chOff x="-31093575" y="3552550"/>
            <a:chExt cx="291450" cy="291900"/>
          </a:xfrm>
        </p:grpSpPr>
        <p:sp>
          <p:nvSpPr>
            <p:cNvPr id="6838" name="Google Shape;6838;p70"/>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0"/>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0"/>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0"/>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2" name="Google Shape;6842;p70"/>
          <p:cNvGrpSpPr/>
          <p:nvPr/>
        </p:nvGrpSpPr>
        <p:grpSpPr>
          <a:xfrm>
            <a:off x="2182711" y="1380546"/>
            <a:ext cx="332593" cy="353645"/>
            <a:chOff x="-34755225" y="3202075"/>
            <a:chExt cx="274100" cy="291450"/>
          </a:xfrm>
        </p:grpSpPr>
        <p:sp>
          <p:nvSpPr>
            <p:cNvPr id="6843" name="Google Shape;6843;p70"/>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0"/>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0"/>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0"/>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0"/>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0"/>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0"/>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70"/>
          <p:cNvGrpSpPr/>
          <p:nvPr/>
        </p:nvGrpSpPr>
        <p:grpSpPr>
          <a:xfrm>
            <a:off x="3056343" y="3666169"/>
            <a:ext cx="353645" cy="353615"/>
            <a:chOff x="-31093575" y="3911725"/>
            <a:chExt cx="291450" cy="291425"/>
          </a:xfrm>
        </p:grpSpPr>
        <p:sp>
          <p:nvSpPr>
            <p:cNvPr id="6851" name="Google Shape;6851;p70"/>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0"/>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3" name="Google Shape;6853;p70"/>
          <p:cNvGrpSpPr/>
          <p:nvPr/>
        </p:nvGrpSpPr>
        <p:grpSpPr>
          <a:xfrm>
            <a:off x="2165773" y="4123136"/>
            <a:ext cx="356497" cy="354586"/>
            <a:chOff x="-29946000" y="3183175"/>
            <a:chExt cx="293800" cy="292225"/>
          </a:xfrm>
        </p:grpSpPr>
        <p:sp>
          <p:nvSpPr>
            <p:cNvPr id="6854" name="Google Shape;6854;p70"/>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0"/>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0"/>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0"/>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0"/>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0"/>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0" name="Google Shape;6860;p70"/>
          <p:cNvGrpSpPr/>
          <p:nvPr/>
        </p:nvGrpSpPr>
        <p:grpSpPr>
          <a:xfrm>
            <a:off x="2610305" y="1380289"/>
            <a:ext cx="358408" cy="354161"/>
            <a:chOff x="-34408675" y="3202075"/>
            <a:chExt cx="295375" cy="291875"/>
          </a:xfrm>
        </p:grpSpPr>
        <p:sp>
          <p:nvSpPr>
            <p:cNvPr id="6861" name="Google Shape;6861;p70"/>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0"/>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0"/>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0"/>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5" name="Google Shape;6865;p70"/>
          <p:cNvGrpSpPr/>
          <p:nvPr/>
        </p:nvGrpSpPr>
        <p:grpSpPr>
          <a:xfrm>
            <a:off x="2612216" y="1820283"/>
            <a:ext cx="354586" cy="356254"/>
            <a:chOff x="-34405525" y="3558075"/>
            <a:chExt cx="292225" cy="293600"/>
          </a:xfrm>
        </p:grpSpPr>
        <p:sp>
          <p:nvSpPr>
            <p:cNvPr id="6866" name="Google Shape;6866;p70"/>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0"/>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0"/>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9" name="Google Shape;6869;p70"/>
          <p:cNvGrpSpPr/>
          <p:nvPr/>
        </p:nvGrpSpPr>
        <p:grpSpPr>
          <a:xfrm>
            <a:off x="2611730" y="2256940"/>
            <a:ext cx="355557" cy="353615"/>
            <a:chOff x="-34406325" y="3919600"/>
            <a:chExt cx="293025" cy="291425"/>
          </a:xfrm>
        </p:grpSpPr>
        <p:sp>
          <p:nvSpPr>
            <p:cNvPr id="6870" name="Google Shape;6870;p70"/>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0"/>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0"/>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0"/>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0"/>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0"/>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0"/>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7" name="Google Shape;6877;p70"/>
          <p:cNvGrpSpPr/>
          <p:nvPr/>
        </p:nvGrpSpPr>
        <p:grpSpPr>
          <a:xfrm>
            <a:off x="1275628" y="2736303"/>
            <a:ext cx="353645" cy="342179"/>
            <a:chOff x="-32568800" y="3232000"/>
            <a:chExt cx="291450" cy="282000"/>
          </a:xfrm>
        </p:grpSpPr>
        <p:sp>
          <p:nvSpPr>
            <p:cNvPr id="6878" name="Google Shape;6878;p70"/>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0"/>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0" name="Google Shape;6880;p70"/>
          <p:cNvGrpSpPr/>
          <p:nvPr/>
        </p:nvGrpSpPr>
        <p:grpSpPr>
          <a:xfrm>
            <a:off x="1275158" y="3201213"/>
            <a:ext cx="354586" cy="353645"/>
            <a:chOff x="-32569575" y="3586425"/>
            <a:chExt cx="292225" cy="291450"/>
          </a:xfrm>
        </p:grpSpPr>
        <p:sp>
          <p:nvSpPr>
            <p:cNvPr id="6881" name="Google Shape;6881;p70"/>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0"/>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3" name="Google Shape;6883;p70"/>
          <p:cNvGrpSpPr/>
          <p:nvPr/>
        </p:nvGrpSpPr>
        <p:grpSpPr>
          <a:xfrm>
            <a:off x="1266073" y="3665805"/>
            <a:ext cx="372756" cy="354343"/>
            <a:chOff x="-32576675" y="3944600"/>
            <a:chExt cx="307200" cy="292025"/>
          </a:xfrm>
        </p:grpSpPr>
        <p:sp>
          <p:nvSpPr>
            <p:cNvPr id="6884" name="Google Shape;6884;p70"/>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0"/>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70"/>
          <p:cNvGrpSpPr/>
          <p:nvPr/>
        </p:nvGrpSpPr>
        <p:grpSpPr>
          <a:xfrm>
            <a:off x="3511040" y="2730100"/>
            <a:ext cx="354586" cy="354586"/>
            <a:chOff x="-30735200" y="3192625"/>
            <a:chExt cx="292225" cy="292225"/>
          </a:xfrm>
        </p:grpSpPr>
        <p:sp>
          <p:nvSpPr>
            <p:cNvPr id="6887" name="Google Shape;6887;p70"/>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0"/>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0"/>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0"/>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0"/>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0"/>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0"/>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70"/>
          <p:cNvGrpSpPr/>
          <p:nvPr/>
        </p:nvGrpSpPr>
        <p:grpSpPr>
          <a:xfrm>
            <a:off x="3511040" y="3201532"/>
            <a:ext cx="354586" cy="353008"/>
            <a:chOff x="-30735200" y="3552550"/>
            <a:chExt cx="292225" cy="290925"/>
          </a:xfrm>
        </p:grpSpPr>
        <p:sp>
          <p:nvSpPr>
            <p:cNvPr id="6895" name="Google Shape;6895;p70"/>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0"/>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7" name="Google Shape;6897;p70"/>
          <p:cNvGrpSpPr/>
          <p:nvPr/>
        </p:nvGrpSpPr>
        <p:grpSpPr>
          <a:xfrm>
            <a:off x="3511040" y="3666154"/>
            <a:ext cx="354586" cy="353645"/>
            <a:chOff x="-30735200" y="3910925"/>
            <a:chExt cx="292225" cy="291450"/>
          </a:xfrm>
        </p:grpSpPr>
        <p:sp>
          <p:nvSpPr>
            <p:cNvPr id="6898" name="Google Shape;6898;p70"/>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0"/>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0" name="Google Shape;6900;p70"/>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01" name="Google Shape;6901;p70"/>
          <p:cNvGrpSpPr/>
          <p:nvPr/>
        </p:nvGrpSpPr>
        <p:grpSpPr>
          <a:xfrm>
            <a:off x="4864547" y="1375808"/>
            <a:ext cx="358971" cy="359224"/>
            <a:chOff x="-57956275" y="3197925"/>
            <a:chExt cx="319000" cy="319225"/>
          </a:xfrm>
        </p:grpSpPr>
        <p:sp>
          <p:nvSpPr>
            <p:cNvPr id="6902" name="Google Shape;6902;p70"/>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0"/>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0"/>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0"/>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0"/>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0"/>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0"/>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70"/>
          <p:cNvGrpSpPr/>
          <p:nvPr/>
        </p:nvGrpSpPr>
        <p:grpSpPr>
          <a:xfrm>
            <a:off x="4886701" y="1832234"/>
            <a:ext cx="314662" cy="358971"/>
            <a:chOff x="-57940525" y="3590375"/>
            <a:chExt cx="279625" cy="319000"/>
          </a:xfrm>
        </p:grpSpPr>
        <p:sp>
          <p:nvSpPr>
            <p:cNvPr id="6910" name="Google Shape;6910;p70"/>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0"/>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0"/>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0"/>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0"/>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5" name="Google Shape;6915;p70"/>
          <p:cNvGrpSpPr/>
          <p:nvPr/>
        </p:nvGrpSpPr>
        <p:grpSpPr>
          <a:xfrm>
            <a:off x="4857582" y="2273605"/>
            <a:ext cx="358099" cy="358999"/>
            <a:chOff x="-57959425" y="3982600"/>
            <a:chExt cx="318225" cy="319025"/>
          </a:xfrm>
        </p:grpSpPr>
        <p:sp>
          <p:nvSpPr>
            <p:cNvPr id="6916" name="Google Shape;6916;p70"/>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0"/>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0"/>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0"/>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0" name="Google Shape;6920;p70"/>
          <p:cNvGrpSpPr/>
          <p:nvPr/>
        </p:nvGrpSpPr>
        <p:grpSpPr>
          <a:xfrm>
            <a:off x="7057749" y="1376934"/>
            <a:ext cx="357226" cy="357226"/>
            <a:chOff x="-55987225" y="3198925"/>
            <a:chExt cx="317450" cy="317450"/>
          </a:xfrm>
        </p:grpSpPr>
        <p:sp>
          <p:nvSpPr>
            <p:cNvPr id="6921" name="Google Shape;6921;p70"/>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0"/>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0"/>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0"/>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5" name="Google Shape;6925;p70"/>
          <p:cNvGrpSpPr/>
          <p:nvPr/>
        </p:nvGrpSpPr>
        <p:grpSpPr>
          <a:xfrm>
            <a:off x="7057749" y="1832965"/>
            <a:ext cx="357226" cy="357367"/>
            <a:chOff x="-55987225" y="3591025"/>
            <a:chExt cx="317450" cy="317575"/>
          </a:xfrm>
        </p:grpSpPr>
        <p:sp>
          <p:nvSpPr>
            <p:cNvPr id="6926" name="Google Shape;6926;p70"/>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0"/>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0"/>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0"/>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0"/>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70"/>
          <p:cNvGrpSpPr/>
          <p:nvPr/>
        </p:nvGrpSpPr>
        <p:grpSpPr>
          <a:xfrm>
            <a:off x="7071665" y="2273605"/>
            <a:ext cx="358999" cy="358999"/>
            <a:chOff x="-55988800" y="3982600"/>
            <a:chExt cx="319025" cy="319025"/>
          </a:xfrm>
        </p:grpSpPr>
        <p:sp>
          <p:nvSpPr>
            <p:cNvPr id="6932" name="Google Shape;6932;p70"/>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0"/>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0"/>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0"/>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0"/>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70"/>
          <p:cNvGrpSpPr/>
          <p:nvPr/>
        </p:nvGrpSpPr>
        <p:grpSpPr>
          <a:xfrm>
            <a:off x="5730184" y="2731562"/>
            <a:ext cx="356326" cy="358971"/>
            <a:chOff x="-54026025" y="3192625"/>
            <a:chExt cx="316650" cy="319000"/>
          </a:xfrm>
        </p:grpSpPr>
        <p:sp>
          <p:nvSpPr>
            <p:cNvPr id="6938" name="Google Shape;6938;p70"/>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0"/>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0"/>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0"/>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0"/>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0"/>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0"/>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0"/>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6" name="Google Shape;6946;p70"/>
          <p:cNvGrpSpPr/>
          <p:nvPr/>
        </p:nvGrpSpPr>
        <p:grpSpPr>
          <a:xfrm>
            <a:off x="5750130" y="3202536"/>
            <a:ext cx="316434" cy="358099"/>
            <a:chOff x="-54007925" y="3584850"/>
            <a:chExt cx="281200" cy="318225"/>
          </a:xfrm>
        </p:grpSpPr>
        <p:sp>
          <p:nvSpPr>
            <p:cNvPr id="6947" name="Google Shape;6947;p70"/>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0"/>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0"/>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0"/>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0"/>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0"/>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3" name="Google Shape;6953;p70"/>
          <p:cNvGrpSpPr/>
          <p:nvPr/>
        </p:nvGrpSpPr>
        <p:grpSpPr>
          <a:xfrm>
            <a:off x="5750130" y="3664421"/>
            <a:ext cx="316434" cy="358914"/>
            <a:chOff x="-54007925" y="3975575"/>
            <a:chExt cx="281200" cy="318950"/>
          </a:xfrm>
        </p:grpSpPr>
        <p:sp>
          <p:nvSpPr>
            <p:cNvPr id="6954" name="Google Shape;6954;p70"/>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0"/>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0"/>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0"/>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70"/>
          <p:cNvGrpSpPr/>
          <p:nvPr/>
        </p:nvGrpSpPr>
        <p:grpSpPr>
          <a:xfrm>
            <a:off x="7984996" y="2748891"/>
            <a:ext cx="274770" cy="358492"/>
            <a:chOff x="-52005775" y="3208025"/>
            <a:chExt cx="244175" cy="318575"/>
          </a:xfrm>
        </p:grpSpPr>
        <p:sp>
          <p:nvSpPr>
            <p:cNvPr id="6959" name="Google Shape;6959;p70"/>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0"/>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0"/>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0"/>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0"/>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0"/>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0"/>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0"/>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0"/>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0"/>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0"/>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0" name="Google Shape;6970;p70"/>
          <p:cNvGrpSpPr/>
          <p:nvPr/>
        </p:nvGrpSpPr>
        <p:grpSpPr>
          <a:xfrm>
            <a:off x="5291462" y="1376934"/>
            <a:ext cx="358099" cy="358099"/>
            <a:chOff x="-57568775" y="3198925"/>
            <a:chExt cx="318225" cy="318225"/>
          </a:xfrm>
        </p:grpSpPr>
        <p:sp>
          <p:nvSpPr>
            <p:cNvPr id="6971" name="Google Shape;6971;p70"/>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0"/>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0"/>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0"/>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0"/>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0"/>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7" name="Google Shape;6977;p70"/>
          <p:cNvGrpSpPr/>
          <p:nvPr/>
        </p:nvGrpSpPr>
        <p:grpSpPr>
          <a:xfrm>
            <a:off x="5313181" y="1832234"/>
            <a:ext cx="314662" cy="358099"/>
            <a:chOff x="-57549075" y="3590375"/>
            <a:chExt cx="279625" cy="318225"/>
          </a:xfrm>
        </p:grpSpPr>
        <p:sp>
          <p:nvSpPr>
            <p:cNvPr id="6978" name="Google Shape;6978;p70"/>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0"/>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0"/>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0"/>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2" name="Google Shape;6982;p70"/>
          <p:cNvGrpSpPr/>
          <p:nvPr/>
        </p:nvGrpSpPr>
        <p:grpSpPr>
          <a:xfrm>
            <a:off x="5305378" y="2273605"/>
            <a:ext cx="359871" cy="359871"/>
            <a:chOff x="-57570350" y="3982600"/>
            <a:chExt cx="319800" cy="319800"/>
          </a:xfrm>
        </p:grpSpPr>
        <p:sp>
          <p:nvSpPr>
            <p:cNvPr id="6983" name="Google Shape;6983;p70"/>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0"/>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0"/>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0"/>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7" name="Google Shape;6987;p70"/>
          <p:cNvGrpSpPr/>
          <p:nvPr/>
        </p:nvGrpSpPr>
        <p:grpSpPr>
          <a:xfrm>
            <a:off x="7520416" y="1376033"/>
            <a:ext cx="314662" cy="358999"/>
            <a:chOff x="-55576850" y="3198125"/>
            <a:chExt cx="279625" cy="319025"/>
          </a:xfrm>
        </p:grpSpPr>
        <p:sp>
          <p:nvSpPr>
            <p:cNvPr id="6988" name="Google Shape;6988;p70"/>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0"/>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0"/>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0"/>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70"/>
          <p:cNvGrpSpPr/>
          <p:nvPr/>
        </p:nvGrpSpPr>
        <p:grpSpPr>
          <a:xfrm>
            <a:off x="7497812" y="1832009"/>
            <a:ext cx="359871" cy="358324"/>
            <a:chOff x="-55596550" y="3590175"/>
            <a:chExt cx="319800" cy="318425"/>
          </a:xfrm>
        </p:grpSpPr>
        <p:sp>
          <p:nvSpPr>
            <p:cNvPr id="6993" name="Google Shape;6993;p70"/>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0"/>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0"/>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0"/>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70"/>
          <p:cNvGrpSpPr/>
          <p:nvPr/>
        </p:nvGrpSpPr>
        <p:grpSpPr>
          <a:xfrm>
            <a:off x="7513049" y="2273351"/>
            <a:ext cx="358999" cy="359252"/>
            <a:chOff x="-55595775" y="3982375"/>
            <a:chExt cx="319025" cy="319250"/>
          </a:xfrm>
        </p:grpSpPr>
        <p:sp>
          <p:nvSpPr>
            <p:cNvPr id="6998" name="Google Shape;6998;p70"/>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0"/>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0"/>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0"/>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0"/>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0"/>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70"/>
          <p:cNvGrpSpPr/>
          <p:nvPr/>
        </p:nvGrpSpPr>
        <p:grpSpPr>
          <a:xfrm>
            <a:off x="6170232" y="2731562"/>
            <a:ext cx="358999" cy="358099"/>
            <a:chOff x="-53635375" y="3192625"/>
            <a:chExt cx="319025" cy="318225"/>
          </a:xfrm>
        </p:grpSpPr>
        <p:sp>
          <p:nvSpPr>
            <p:cNvPr id="7005" name="Google Shape;7005;p70"/>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0"/>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0"/>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8" name="Google Shape;7008;p70"/>
          <p:cNvGrpSpPr/>
          <p:nvPr/>
        </p:nvGrpSpPr>
        <p:grpSpPr>
          <a:xfrm>
            <a:off x="6192401" y="3202536"/>
            <a:ext cx="314662" cy="358999"/>
            <a:chOff x="-53615675" y="3584850"/>
            <a:chExt cx="279625" cy="319025"/>
          </a:xfrm>
        </p:grpSpPr>
        <p:sp>
          <p:nvSpPr>
            <p:cNvPr id="7009" name="Google Shape;7009;p70"/>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0"/>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0"/>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2" name="Google Shape;7012;p70"/>
          <p:cNvGrpSpPr/>
          <p:nvPr/>
        </p:nvGrpSpPr>
        <p:grpSpPr>
          <a:xfrm>
            <a:off x="6170246" y="3665461"/>
            <a:ext cx="358971" cy="357874"/>
            <a:chOff x="-53634575" y="3976500"/>
            <a:chExt cx="319000" cy="318025"/>
          </a:xfrm>
        </p:grpSpPr>
        <p:sp>
          <p:nvSpPr>
            <p:cNvPr id="7013" name="Google Shape;7013;p70"/>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0"/>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0"/>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0"/>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0"/>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0"/>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0"/>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0"/>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1" name="Google Shape;7021;p70"/>
          <p:cNvGrpSpPr/>
          <p:nvPr/>
        </p:nvGrpSpPr>
        <p:grpSpPr>
          <a:xfrm>
            <a:off x="7965050" y="3208415"/>
            <a:ext cx="314662" cy="358436"/>
            <a:chOff x="-52023900" y="3590075"/>
            <a:chExt cx="279625" cy="318525"/>
          </a:xfrm>
        </p:grpSpPr>
        <p:sp>
          <p:nvSpPr>
            <p:cNvPr id="7022" name="Google Shape;7022;p70"/>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0"/>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0"/>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0"/>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0"/>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0"/>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0"/>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9" name="Google Shape;7029;p70"/>
          <p:cNvGrpSpPr/>
          <p:nvPr/>
        </p:nvGrpSpPr>
        <p:grpSpPr>
          <a:xfrm>
            <a:off x="5728292" y="1376934"/>
            <a:ext cx="358971" cy="358971"/>
            <a:chOff x="-57173375" y="3198925"/>
            <a:chExt cx="319000" cy="319000"/>
          </a:xfrm>
        </p:grpSpPr>
        <p:sp>
          <p:nvSpPr>
            <p:cNvPr id="7030" name="Google Shape;7030;p70"/>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0"/>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0"/>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0"/>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70"/>
          <p:cNvGrpSpPr/>
          <p:nvPr/>
        </p:nvGrpSpPr>
        <p:grpSpPr>
          <a:xfrm>
            <a:off x="5729178" y="1854374"/>
            <a:ext cx="357198" cy="314690"/>
            <a:chOff x="-57176525" y="3610050"/>
            <a:chExt cx="317425" cy="279650"/>
          </a:xfrm>
        </p:grpSpPr>
        <p:sp>
          <p:nvSpPr>
            <p:cNvPr id="7035" name="Google Shape;7035;p70"/>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0"/>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0"/>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0"/>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0"/>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70"/>
          <p:cNvGrpSpPr/>
          <p:nvPr/>
        </p:nvGrpSpPr>
        <p:grpSpPr>
          <a:xfrm>
            <a:off x="7939633" y="1376934"/>
            <a:ext cx="358099" cy="356326"/>
            <a:chOff x="-55202750" y="3198925"/>
            <a:chExt cx="318225" cy="316650"/>
          </a:xfrm>
        </p:grpSpPr>
        <p:sp>
          <p:nvSpPr>
            <p:cNvPr id="7041" name="Google Shape;7041;p70"/>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0"/>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3" name="Google Shape;7043;p70"/>
          <p:cNvGrpSpPr/>
          <p:nvPr/>
        </p:nvGrpSpPr>
        <p:grpSpPr>
          <a:xfrm>
            <a:off x="7950267" y="1832234"/>
            <a:ext cx="336830" cy="358099"/>
            <a:chOff x="-55194875" y="3590375"/>
            <a:chExt cx="299325" cy="318225"/>
          </a:xfrm>
        </p:grpSpPr>
        <p:sp>
          <p:nvSpPr>
            <p:cNvPr id="7044" name="Google Shape;7044;p70"/>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0"/>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0"/>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0"/>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0"/>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9" name="Google Shape;7049;p70"/>
          <p:cNvGrpSpPr/>
          <p:nvPr/>
        </p:nvGrpSpPr>
        <p:grpSpPr>
          <a:xfrm>
            <a:off x="7954884" y="2274505"/>
            <a:ext cx="357198" cy="357198"/>
            <a:chOff x="-55203525" y="3983400"/>
            <a:chExt cx="317425" cy="317425"/>
          </a:xfrm>
        </p:grpSpPr>
        <p:sp>
          <p:nvSpPr>
            <p:cNvPr id="7050" name="Google Shape;7050;p70"/>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0"/>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0"/>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3" name="Google Shape;7053;p70"/>
          <p:cNvGrpSpPr/>
          <p:nvPr/>
        </p:nvGrpSpPr>
        <p:grpSpPr>
          <a:xfrm>
            <a:off x="6621365" y="2731562"/>
            <a:ext cx="335930" cy="358971"/>
            <a:chOff x="-53232900" y="3192625"/>
            <a:chExt cx="298525" cy="319000"/>
          </a:xfrm>
        </p:grpSpPr>
        <p:sp>
          <p:nvSpPr>
            <p:cNvPr id="7054" name="Google Shape;7054;p70"/>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0"/>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0"/>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0"/>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0"/>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0"/>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0"/>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0"/>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70"/>
          <p:cNvGrpSpPr/>
          <p:nvPr/>
        </p:nvGrpSpPr>
        <p:grpSpPr>
          <a:xfrm>
            <a:off x="6610731" y="3202536"/>
            <a:ext cx="357198" cy="356326"/>
            <a:chOff x="-53242350" y="3584850"/>
            <a:chExt cx="317425" cy="316650"/>
          </a:xfrm>
        </p:grpSpPr>
        <p:sp>
          <p:nvSpPr>
            <p:cNvPr id="7063" name="Google Shape;7063;p70"/>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0"/>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0"/>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0"/>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0"/>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8" name="Google Shape;7068;p70"/>
          <p:cNvGrpSpPr/>
          <p:nvPr/>
        </p:nvGrpSpPr>
        <p:grpSpPr>
          <a:xfrm>
            <a:off x="6631999" y="3665236"/>
            <a:ext cx="314662" cy="358999"/>
            <a:chOff x="-53224225" y="3976300"/>
            <a:chExt cx="279625" cy="319025"/>
          </a:xfrm>
        </p:grpSpPr>
        <p:sp>
          <p:nvSpPr>
            <p:cNvPr id="7069" name="Google Shape;7069;p70"/>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0"/>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0"/>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0"/>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0"/>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0"/>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0"/>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70"/>
          <p:cNvGrpSpPr/>
          <p:nvPr/>
        </p:nvGrpSpPr>
        <p:grpSpPr>
          <a:xfrm>
            <a:off x="7942896" y="3672917"/>
            <a:ext cx="358971" cy="358408"/>
            <a:chOff x="-52043575" y="3983125"/>
            <a:chExt cx="319000" cy="318500"/>
          </a:xfrm>
        </p:grpSpPr>
        <p:sp>
          <p:nvSpPr>
            <p:cNvPr id="7077" name="Google Shape;7077;p70"/>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0"/>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0"/>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0"/>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0"/>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0"/>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0"/>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0"/>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0"/>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70"/>
          <p:cNvGrpSpPr/>
          <p:nvPr/>
        </p:nvGrpSpPr>
        <p:grpSpPr>
          <a:xfrm>
            <a:off x="6196836" y="1376934"/>
            <a:ext cx="314662" cy="358971"/>
            <a:chOff x="-56766175" y="3198925"/>
            <a:chExt cx="279625" cy="319000"/>
          </a:xfrm>
        </p:grpSpPr>
        <p:sp>
          <p:nvSpPr>
            <p:cNvPr id="7087" name="Google Shape;7087;p70"/>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0"/>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0"/>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0"/>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0"/>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0"/>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0"/>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70"/>
          <p:cNvGrpSpPr/>
          <p:nvPr/>
        </p:nvGrpSpPr>
        <p:grpSpPr>
          <a:xfrm>
            <a:off x="6195950" y="1832234"/>
            <a:ext cx="316434" cy="358099"/>
            <a:chOff x="-56766175" y="3590375"/>
            <a:chExt cx="281200" cy="318225"/>
          </a:xfrm>
        </p:grpSpPr>
        <p:sp>
          <p:nvSpPr>
            <p:cNvPr id="7095" name="Google Shape;7095;p70"/>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0"/>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0"/>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0"/>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70"/>
          <p:cNvGrpSpPr/>
          <p:nvPr/>
        </p:nvGrpSpPr>
        <p:grpSpPr>
          <a:xfrm>
            <a:off x="6232906" y="2273605"/>
            <a:ext cx="272126" cy="358099"/>
            <a:chOff x="-56747275" y="3982600"/>
            <a:chExt cx="241825" cy="318225"/>
          </a:xfrm>
        </p:grpSpPr>
        <p:sp>
          <p:nvSpPr>
            <p:cNvPr id="7100" name="Google Shape;7100;p70"/>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0"/>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0"/>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0"/>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0"/>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0"/>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0"/>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7" name="Google Shape;7107;p70"/>
          <p:cNvGrpSpPr/>
          <p:nvPr/>
        </p:nvGrpSpPr>
        <p:grpSpPr>
          <a:xfrm>
            <a:off x="4840657" y="3215842"/>
            <a:ext cx="358999" cy="342991"/>
            <a:chOff x="-54812875" y="3596675"/>
            <a:chExt cx="319025" cy="304800"/>
          </a:xfrm>
        </p:grpSpPr>
        <p:sp>
          <p:nvSpPr>
            <p:cNvPr id="7108" name="Google Shape;7108;p70"/>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0"/>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0"/>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0"/>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0"/>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0"/>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0"/>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5" name="Google Shape;7115;p70"/>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0"/>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7" name="Google Shape;7117;p70"/>
          <p:cNvGrpSpPr/>
          <p:nvPr/>
        </p:nvGrpSpPr>
        <p:grpSpPr>
          <a:xfrm>
            <a:off x="4862826" y="3672326"/>
            <a:ext cx="314662" cy="358099"/>
            <a:chOff x="-54793175" y="3982600"/>
            <a:chExt cx="279625" cy="318225"/>
          </a:xfrm>
        </p:grpSpPr>
        <p:sp>
          <p:nvSpPr>
            <p:cNvPr id="7118" name="Google Shape;7118;p70"/>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0"/>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0"/>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0"/>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0"/>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0"/>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0"/>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70"/>
          <p:cNvGrpSpPr/>
          <p:nvPr/>
        </p:nvGrpSpPr>
        <p:grpSpPr>
          <a:xfrm>
            <a:off x="7074284" y="2731562"/>
            <a:ext cx="314662" cy="358099"/>
            <a:chOff x="-52832000" y="3192625"/>
            <a:chExt cx="279625" cy="318225"/>
          </a:xfrm>
        </p:grpSpPr>
        <p:sp>
          <p:nvSpPr>
            <p:cNvPr id="7126" name="Google Shape;7126;p70"/>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0"/>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0"/>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0"/>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0"/>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0"/>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0"/>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0"/>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4" name="Google Shape;7134;p70"/>
          <p:cNvGrpSpPr/>
          <p:nvPr/>
        </p:nvGrpSpPr>
        <p:grpSpPr>
          <a:xfrm>
            <a:off x="5760817" y="2272929"/>
            <a:ext cx="323524" cy="358774"/>
            <a:chOff x="-57162350" y="3982000"/>
            <a:chExt cx="287500" cy="318825"/>
          </a:xfrm>
        </p:grpSpPr>
        <p:sp>
          <p:nvSpPr>
            <p:cNvPr id="7135" name="Google Shape;7135;p70"/>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0"/>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0"/>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0"/>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0"/>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0"/>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0"/>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0"/>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70"/>
          <p:cNvGrpSpPr/>
          <p:nvPr/>
        </p:nvGrpSpPr>
        <p:grpSpPr>
          <a:xfrm>
            <a:off x="7052130" y="3203436"/>
            <a:ext cx="358971" cy="357198"/>
            <a:chOff x="-52851675" y="3585650"/>
            <a:chExt cx="319000" cy="317425"/>
          </a:xfrm>
        </p:grpSpPr>
        <p:sp>
          <p:nvSpPr>
            <p:cNvPr id="7144" name="Google Shape;7144;p70"/>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0"/>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0"/>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0"/>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0"/>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0"/>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70"/>
          <p:cNvGrpSpPr/>
          <p:nvPr/>
        </p:nvGrpSpPr>
        <p:grpSpPr>
          <a:xfrm>
            <a:off x="7074284" y="3665236"/>
            <a:ext cx="314662" cy="358999"/>
            <a:chOff x="-52832000" y="3976300"/>
            <a:chExt cx="279625" cy="319025"/>
          </a:xfrm>
        </p:grpSpPr>
        <p:sp>
          <p:nvSpPr>
            <p:cNvPr id="7151" name="Google Shape;7151;p70"/>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0"/>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0"/>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0"/>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0"/>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70"/>
          <p:cNvGrpSpPr/>
          <p:nvPr/>
        </p:nvGrpSpPr>
        <p:grpSpPr>
          <a:xfrm>
            <a:off x="6191490" y="4119884"/>
            <a:ext cx="316434" cy="358099"/>
            <a:chOff x="-51633225" y="3198925"/>
            <a:chExt cx="281200" cy="318225"/>
          </a:xfrm>
        </p:grpSpPr>
        <p:sp>
          <p:nvSpPr>
            <p:cNvPr id="7157" name="Google Shape;7157;p70"/>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0"/>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0"/>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0"/>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0"/>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0"/>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0"/>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70"/>
          <p:cNvGrpSpPr/>
          <p:nvPr/>
        </p:nvGrpSpPr>
        <p:grpSpPr>
          <a:xfrm>
            <a:off x="6610314" y="1377806"/>
            <a:ext cx="365188" cy="357226"/>
            <a:chOff x="-56396775" y="3199700"/>
            <a:chExt cx="324525" cy="317450"/>
          </a:xfrm>
        </p:grpSpPr>
        <p:sp>
          <p:nvSpPr>
            <p:cNvPr id="7165" name="Google Shape;7165;p70"/>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0"/>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0"/>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0"/>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0"/>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0"/>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1" name="Google Shape;7171;p70"/>
          <p:cNvGrpSpPr/>
          <p:nvPr/>
        </p:nvGrpSpPr>
        <p:grpSpPr>
          <a:xfrm>
            <a:off x="6613408" y="1843740"/>
            <a:ext cx="358999" cy="335958"/>
            <a:chOff x="-56394425" y="3600600"/>
            <a:chExt cx="319025" cy="298550"/>
          </a:xfrm>
        </p:grpSpPr>
        <p:sp>
          <p:nvSpPr>
            <p:cNvPr id="7172" name="Google Shape;7172;p70"/>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0"/>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0"/>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70"/>
          <p:cNvGrpSpPr/>
          <p:nvPr/>
        </p:nvGrpSpPr>
        <p:grpSpPr>
          <a:xfrm>
            <a:off x="6644175" y="2274505"/>
            <a:ext cx="327068" cy="357198"/>
            <a:chOff x="-56379450" y="3983400"/>
            <a:chExt cx="290650" cy="317425"/>
          </a:xfrm>
        </p:grpSpPr>
        <p:sp>
          <p:nvSpPr>
            <p:cNvPr id="7176" name="Google Shape;7176;p70"/>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0"/>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0"/>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0"/>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0"/>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0"/>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0"/>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0"/>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4" name="Google Shape;7184;p70"/>
          <p:cNvGrpSpPr/>
          <p:nvPr/>
        </p:nvGrpSpPr>
        <p:grpSpPr>
          <a:xfrm>
            <a:off x="5307879" y="2738651"/>
            <a:ext cx="316434" cy="358971"/>
            <a:chOff x="-54401725" y="3198925"/>
            <a:chExt cx="281200" cy="319000"/>
          </a:xfrm>
        </p:grpSpPr>
        <p:sp>
          <p:nvSpPr>
            <p:cNvPr id="7185" name="Google Shape;7185;p70"/>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0"/>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0"/>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0"/>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0"/>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0"/>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0"/>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0"/>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0"/>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0"/>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0"/>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6" name="Google Shape;7196;p70"/>
          <p:cNvGrpSpPr/>
          <p:nvPr/>
        </p:nvGrpSpPr>
        <p:grpSpPr>
          <a:xfrm>
            <a:off x="5308766" y="3208753"/>
            <a:ext cx="314662" cy="358099"/>
            <a:chOff x="-54401725" y="3590375"/>
            <a:chExt cx="279625" cy="318225"/>
          </a:xfrm>
        </p:grpSpPr>
        <p:sp>
          <p:nvSpPr>
            <p:cNvPr id="7197" name="Google Shape;7197;p70"/>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0"/>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0"/>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0"/>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0"/>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0"/>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3" name="Google Shape;7203;p70"/>
          <p:cNvGrpSpPr/>
          <p:nvPr/>
        </p:nvGrpSpPr>
        <p:grpSpPr>
          <a:xfrm>
            <a:off x="5306557" y="3672326"/>
            <a:ext cx="319079" cy="358099"/>
            <a:chOff x="-54403300" y="3982600"/>
            <a:chExt cx="283550" cy="318225"/>
          </a:xfrm>
        </p:grpSpPr>
        <p:sp>
          <p:nvSpPr>
            <p:cNvPr id="7204" name="Google Shape;7204;p70"/>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0"/>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0"/>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0"/>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0"/>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9" name="Google Shape;7209;p70"/>
          <p:cNvGrpSpPr/>
          <p:nvPr/>
        </p:nvGrpSpPr>
        <p:grpSpPr>
          <a:xfrm>
            <a:off x="7493951" y="2733559"/>
            <a:ext cx="356298" cy="356973"/>
            <a:chOff x="-52458650" y="3194400"/>
            <a:chExt cx="316625" cy="317225"/>
          </a:xfrm>
        </p:grpSpPr>
        <p:sp>
          <p:nvSpPr>
            <p:cNvPr id="7210" name="Google Shape;7210;p70"/>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0"/>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0"/>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0"/>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0"/>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0"/>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0"/>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0"/>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8" name="Google Shape;7218;p70"/>
          <p:cNvGrpSpPr/>
          <p:nvPr/>
        </p:nvGrpSpPr>
        <p:grpSpPr>
          <a:xfrm>
            <a:off x="4862826" y="2738651"/>
            <a:ext cx="314662" cy="358971"/>
            <a:chOff x="-54793175" y="3198925"/>
            <a:chExt cx="279625" cy="319000"/>
          </a:xfrm>
        </p:grpSpPr>
        <p:sp>
          <p:nvSpPr>
            <p:cNvPr id="7219" name="Google Shape;7219;p70"/>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0"/>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0"/>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0"/>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0"/>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0"/>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0"/>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6" name="Google Shape;7226;p70"/>
          <p:cNvGrpSpPr/>
          <p:nvPr/>
        </p:nvGrpSpPr>
        <p:grpSpPr>
          <a:xfrm>
            <a:off x="7503249" y="3202536"/>
            <a:ext cx="337703" cy="357845"/>
            <a:chOff x="-52450000" y="3584850"/>
            <a:chExt cx="300100" cy="318000"/>
          </a:xfrm>
        </p:grpSpPr>
        <p:sp>
          <p:nvSpPr>
            <p:cNvPr id="7227" name="Google Shape;7227;p70"/>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0"/>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0"/>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0"/>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0"/>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0"/>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0"/>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70"/>
          <p:cNvGrpSpPr/>
          <p:nvPr/>
        </p:nvGrpSpPr>
        <p:grpSpPr>
          <a:xfrm>
            <a:off x="7514769" y="3667009"/>
            <a:ext cx="314662" cy="357226"/>
            <a:chOff x="-52440550" y="3977875"/>
            <a:chExt cx="279625" cy="317450"/>
          </a:xfrm>
        </p:grpSpPr>
        <p:sp>
          <p:nvSpPr>
            <p:cNvPr id="7235" name="Google Shape;7235;p70"/>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0"/>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0"/>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0"/>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0"/>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0"/>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0"/>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0"/>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70"/>
          <p:cNvGrpSpPr/>
          <p:nvPr/>
        </p:nvGrpSpPr>
        <p:grpSpPr>
          <a:xfrm>
            <a:off x="6626703" y="4123215"/>
            <a:ext cx="314662" cy="358999"/>
            <a:chOff x="-51623775" y="3584850"/>
            <a:chExt cx="279625" cy="319025"/>
          </a:xfrm>
        </p:grpSpPr>
        <p:sp>
          <p:nvSpPr>
            <p:cNvPr id="7244" name="Google Shape;7244;p70"/>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0"/>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0"/>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0"/>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0"/>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0"/>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0"/>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0"/>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0"/>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53" name="Google Shape;7253;p70"/>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7254" name="Google Shape;7254;p70"/>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58" name="Shape 7258"/>
        <p:cNvGrpSpPr/>
        <p:nvPr/>
      </p:nvGrpSpPr>
      <p:grpSpPr>
        <a:xfrm>
          <a:off x="0" y="0"/>
          <a:ext cx="0" cy="0"/>
          <a:chOff x="0" y="0"/>
          <a:chExt cx="0" cy="0"/>
        </a:xfrm>
      </p:grpSpPr>
      <p:grpSp>
        <p:nvGrpSpPr>
          <p:cNvPr id="7259" name="Google Shape;7259;p71"/>
          <p:cNvGrpSpPr/>
          <p:nvPr/>
        </p:nvGrpSpPr>
        <p:grpSpPr>
          <a:xfrm>
            <a:off x="866775" y="1386849"/>
            <a:ext cx="276003" cy="357300"/>
            <a:chOff x="-50469125" y="3183175"/>
            <a:chExt cx="233150" cy="301825"/>
          </a:xfrm>
        </p:grpSpPr>
        <p:sp>
          <p:nvSpPr>
            <p:cNvPr id="7260" name="Google Shape;7260;p71"/>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1"/>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1"/>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3" name="Google Shape;7263;p71"/>
          <p:cNvGrpSpPr/>
          <p:nvPr/>
        </p:nvGrpSpPr>
        <p:grpSpPr>
          <a:xfrm>
            <a:off x="826674" y="1822251"/>
            <a:ext cx="356205" cy="355288"/>
            <a:chOff x="-50504575" y="3550975"/>
            <a:chExt cx="300900" cy="300125"/>
          </a:xfrm>
        </p:grpSpPr>
        <p:sp>
          <p:nvSpPr>
            <p:cNvPr id="7264" name="Google Shape;7264;p71"/>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1"/>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1"/>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1"/>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71"/>
          <p:cNvGrpSpPr/>
          <p:nvPr/>
        </p:nvGrpSpPr>
        <p:grpSpPr>
          <a:xfrm>
            <a:off x="826674" y="2260493"/>
            <a:ext cx="356205" cy="354341"/>
            <a:chOff x="-50503000" y="3921175"/>
            <a:chExt cx="300900" cy="299325"/>
          </a:xfrm>
        </p:grpSpPr>
        <p:sp>
          <p:nvSpPr>
            <p:cNvPr id="7269" name="Google Shape;7269;p71"/>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1"/>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1"/>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1"/>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1"/>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4" name="Google Shape;7274;p71"/>
          <p:cNvGrpSpPr/>
          <p:nvPr/>
        </p:nvGrpSpPr>
        <p:grpSpPr>
          <a:xfrm>
            <a:off x="3030727" y="1406411"/>
            <a:ext cx="355258" cy="356205"/>
            <a:chOff x="-48630025" y="3199700"/>
            <a:chExt cx="300100" cy="300900"/>
          </a:xfrm>
        </p:grpSpPr>
        <p:sp>
          <p:nvSpPr>
            <p:cNvPr id="7275" name="Google Shape;7275;p71"/>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1"/>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1"/>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8" name="Google Shape;7278;p71"/>
          <p:cNvGrpSpPr/>
          <p:nvPr/>
        </p:nvGrpSpPr>
        <p:grpSpPr>
          <a:xfrm>
            <a:off x="3030727" y="1843707"/>
            <a:ext cx="355258" cy="355258"/>
            <a:chOff x="-48630025" y="3569100"/>
            <a:chExt cx="300100" cy="300100"/>
          </a:xfrm>
        </p:grpSpPr>
        <p:sp>
          <p:nvSpPr>
            <p:cNvPr id="7279" name="Google Shape;7279;p71"/>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1"/>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1"/>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1"/>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1"/>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1"/>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1"/>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1"/>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1"/>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1"/>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71"/>
          <p:cNvGrpSpPr/>
          <p:nvPr/>
        </p:nvGrpSpPr>
        <p:grpSpPr>
          <a:xfrm>
            <a:off x="3031201" y="2281003"/>
            <a:ext cx="354311" cy="353394"/>
            <a:chOff x="-48629225" y="3938500"/>
            <a:chExt cx="299300" cy="298525"/>
          </a:xfrm>
        </p:grpSpPr>
        <p:sp>
          <p:nvSpPr>
            <p:cNvPr id="7290" name="Google Shape;7290;p71"/>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1"/>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1"/>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1"/>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71"/>
          <p:cNvGrpSpPr/>
          <p:nvPr/>
        </p:nvGrpSpPr>
        <p:grpSpPr>
          <a:xfrm>
            <a:off x="1766604" y="2752344"/>
            <a:ext cx="311458" cy="354341"/>
            <a:chOff x="-46762575" y="3200500"/>
            <a:chExt cx="263100" cy="299325"/>
          </a:xfrm>
        </p:grpSpPr>
        <p:sp>
          <p:nvSpPr>
            <p:cNvPr id="7295" name="Google Shape;7295;p71"/>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1"/>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1"/>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1"/>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1"/>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71"/>
          <p:cNvGrpSpPr/>
          <p:nvPr/>
        </p:nvGrpSpPr>
        <p:grpSpPr>
          <a:xfrm>
            <a:off x="1744689" y="3211066"/>
            <a:ext cx="355288" cy="312375"/>
            <a:chOff x="-46779900" y="3588000"/>
            <a:chExt cx="300125" cy="263875"/>
          </a:xfrm>
        </p:grpSpPr>
        <p:sp>
          <p:nvSpPr>
            <p:cNvPr id="7301" name="Google Shape;7301;p71"/>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1"/>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1"/>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1"/>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71"/>
          <p:cNvGrpSpPr/>
          <p:nvPr/>
        </p:nvGrpSpPr>
        <p:grpSpPr>
          <a:xfrm>
            <a:off x="1745162" y="3625988"/>
            <a:ext cx="354341" cy="353394"/>
            <a:chOff x="-46779100" y="3938500"/>
            <a:chExt cx="299325" cy="298525"/>
          </a:xfrm>
        </p:grpSpPr>
        <p:sp>
          <p:nvSpPr>
            <p:cNvPr id="7306" name="Google Shape;7306;p71"/>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1"/>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71"/>
          <p:cNvGrpSpPr/>
          <p:nvPr/>
        </p:nvGrpSpPr>
        <p:grpSpPr>
          <a:xfrm>
            <a:off x="3952900" y="2758855"/>
            <a:ext cx="355258" cy="355288"/>
            <a:chOff x="-44924250" y="3206000"/>
            <a:chExt cx="300100" cy="300125"/>
          </a:xfrm>
        </p:grpSpPr>
        <p:sp>
          <p:nvSpPr>
            <p:cNvPr id="7309" name="Google Shape;7309;p71"/>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1"/>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1"/>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1"/>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1"/>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71"/>
          <p:cNvGrpSpPr/>
          <p:nvPr/>
        </p:nvGrpSpPr>
        <p:grpSpPr>
          <a:xfrm>
            <a:off x="1267386" y="1386849"/>
            <a:ext cx="355258" cy="355258"/>
            <a:chOff x="-50134375" y="3183175"/>
            <a:chExt cx="300100" cy="300100"/>
          </a:xfrm>
        </p:grpSpPr>
        <p:sp>
          <p:nvSpPr>
            <p:cNvPr id="7315" name="Google Shape;7315;p71"/>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1"/>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1"/>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1"/>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1"/>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1"/>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1"/>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1"/>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1"/>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1"/>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71"/>
          <p:cNvGrpSpPr/>
          <p:nvPr/>
        </p:nvGrpSpPr>
        <p:grpSpPr>
          <a:xfrm>
            <a:off x="1267386" y="1822251"/>
            <a:ext cx="355258" cy="355288"/>
            <a:chOff x="-50134375" y="3550975"/>
            <a:chExt cx="300100" cy="300125"/>
          </a:xfrm>
        </p:grpSpPr>
        <p:sp>
          <p:nvSpPr>
            <p:cNvPr id="7326" name="Google Shape;7326;p71"/>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1"/>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8" name="Google Shape;7328;p71"/>
          <p:cNvGrpSpPr/>
          <p:nvPr/>
        </p:nvGrpSpPr>
        <p:grpSpPr>
          <a:xfrm>
            <a:off x="1267386" y="2259783"/>
            <a:ext cx="355258" cy="355051"/>
            <a:chOff x="-50134375" y="3920575"/>
            <a:chExt cx="300100" cy="299925"/>
          </a:xfrm>
        </p:grpSpPr>
        <p:sp>
          <p:nvSpPr>
            <p:cNvPr id="7329" name="Google Shape;7329;p71"/>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1"/>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1"/>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71"/>
          <p:cNvGrpSpPr/>
          <p:nvPr/>
        </p:nvGrpSpPr>
        <p:grpSpPr>
          <a:xfrm>
            <a:off x="3478110" y="1407358"/>
            <a:ext cx="357123" cy="355258"/>
            <a:chOff x="-48262200" y="3200500"/>
            <a:chExt cx="301675" cy="300100"/>
          </a:xfrm>
        </p:grpSpPr>
        <p:sp>
          <p:nvSpPr>
            <p:cNvPr id="7333" name="Google Shape;7333;p71"/>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1"/>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1"/>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1"/>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1"/>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1"/>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1"/>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1"/>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1"/>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2" name="Google Shape;7342;p71"/>
          <p:cNvGrpSpPr/>
          <p:nvPr/>
        </p:nvGrpSpPr>
        <p:grpSpPr>
          <a:xfrm>
            <a:off x="3507483" y="1844447"/>
            <a:ext cx="298377" cy="354519"/>
            <a:chOff x="-48233050" y="3569725"/>
            <a:chExt cx="252050" cy="299475"/>
          </a:xfrm>
        </p:grpSpPr>
        <p:sp>
          <p:nvSpPr>
            <p:cNvPr id="7343" name="Google Shape;7343;p71"/>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1"/>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1"/>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71"/>
          <p:cNvGrpSpPr/>
          <p:nvPr/>
        </p:nvGrpSpPr>
        <p:grpSpPr>
          <a:xfrm>
            <a:off x="3531248" y="2278191"/>
            <a:ext cx="250847" cy="358070"/>
            <a:chOff x="-48216525" y="3936125"/>
            <a:chExt cx="211900" cy="302475"/>
          </a:xfrm>
        </p:grpSpPr>
        <p:sp>
          <p:nvSpPr>
            <p:cNvPr id="7347" name="Google Shape;7347;p71"/>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1"/>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1"/>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1"/>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1" name="Google Shape;7351;p71"/>
          <p:cNvGrpSpPr/>
          <p:nvPr/>
        </p:nvGrpSpPr>
        <p:grpSpPr>
          <a:xfrm>
            <a:off x="2186966" y="2753261"/>
            <a:ext cx="355258" cy="355288"/>
            <a:chOff x="-46410500" y="3201275"/>
            <a:chExt cx="300100" cy="300125"/>
          </a:xfrm>
        </p:grpSpPr>
        <p:sp>
          <p:nvSpPr>
            <p:cNvPr id="7352" name="Google Shape;7352;p71"/>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1"/>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1"/>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1"/>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1"/>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71"/>
          <p:cNvGrpSpPr/>
          <p:nvPr/>
        </p:nvGrpSpPr>
        <p:grpSpPr>
          <a:xfrm>
            <a:off x="2186966" y="3188692"/>
            <a:ext cx="355258" cy="356205"/>
            <a:chOff x="-46409700" y="3569100"/>
            <a:chExt cx="300100" cy="300900"/>
          </a:xfrm>
        </p:grpSpPr>
        <p:sp>
          <p:nvSpPr>
            <p:cNvPr id="7358" name="Google Shape;7358;p71"/>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1"/>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1"/>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1"/>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1"/>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71"/>
          <p:cNvGrpSpPr/>
          <p:nvPr/>
        </p:nvGrpSpPr>
        <p:grpSpPr>
          <a:xfrm>
            <a:off x="2174847" y="3624124"/>
            <a:ext cx="379497" cy="358070"/>
            <a:chOff x="-46422300" y="3936925"/>
            <a:chExt cx="320575" cy="302475"/>
          </a:xfrm>
        </p:grpSpPr>
        <p:sp>
          <p:nvSpPr>
            <p:cNvPr id="7364" name="Google Shape;7364;p71"/>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1"/>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6" name="Google Shape;7366;p71"/>
          <p:cNvGrpSpPr/>
          <p:nvPr/>
        </p:nvGrpSpPr>
        <p:grpSpPr>
          <a:xfrm>
            <a:off x="3952426" y="3178452"/>
            <a:ext cx="356205" cy="355258"/>
            <a:chOff x="-44914800" y="3560450"/>
            <a:chExt cx="300900" cy="300100"/>
          </a:xfrm>
        </p:grpSpPr>
        <p:sp>
          <p:nvSpPr>
            <p:cNvPr id="7367" name="Google Shape;7367;p71"/>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1"/>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1"/>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1"/>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1"/>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2" name="Google Shape;7372;p71"/>
          <p:cNvGrpSpPr/>
          <p:nvPr/>
        </p:nvGrpSpPr>
        <p:grpSpPr>
          <a:xfrm>
            <a:off x="1707478" y="1387086"/>
            <a:ext cx="354311" cy="354104"/>
            <a:chOff x="-49764975" y="3183375"/>
            <a:chExt cx="299300" cy="299125"/>
          </a:xfrm>
        </p:grpSpPr>
        <p:sp>
          <p:nvSpPr>
            <p:cNvPr id="7373" name="Google Shape;7373;p71"/>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1"/>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1"/>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1"/>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1"/>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1"/>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1"/>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1"/>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1"/>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2" name="Google Shape;7382;p71"/>
          <p:cNvGrpSpPr/>
          <p:nvPr/>
        </p:nvGrpSpPr>
        <p:grpSpPr>
          <a:xfrm>
            <a:off x="1707478" y="1822547"/>
            <a:ext cx="354311" cy="355909"/>
            <a:chOff x="-49764975" y="3551225"/>
            <a:chExt cx="299300" cy="300650"/>
          </a:xfrm>
        </p:grpSpPr>
        <p:sp>
          <p:nvSpPr>
            <p:cNvPr id="7383" name="Google Shape;7383;p71"/>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1"/>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1"/>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1"/>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1"/>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1"/>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1"/>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1"/>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1"/>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1"/>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1"/>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71"/>
          <p:cNvGrpSpPr/>
          <p:nvPr/>
        </p:nvGrpSpPr>
        <p:grpSpPr>
          <a:xfrm>
            <a:off x="1705140" y="2259310"/>
            <a:ext cx="358987" cy="355525"/>
            <a:chOff x="-49766550" y="3920175"/>
            <a:chExt cx="303250" cy="300325"/>
          </a:xfrm>
        </p:grpSpPr>
        <p:sp>
          <p:nvSpPr>
            <p:cNvPr id="7395" name="Google Shape;7395;p71"/>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1"/>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1"/>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1"/>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9" name="Google Shape;7399;p71"/>
          <p:cNvGrpSpPr/>
          <p:nvPr/>
        </p:nvGrpSpPr>
        <p:grpSpPr>
          <a:xfrm>
            <a:off x="3920671" y="1407358"/>
            <a:ext cx="357123" cy="354341"/>
            <a:chOff x="-47892800" y="3200500"/>
            <a:chExt cx="301675" cy="299325"/>
          </a:xfrm>
        </p:grpSpPr>
        <p:sp>
          <p:nvSpPr>
            <p:cNvPr id="7400" name="Google Shape;7400;p71"/>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1"/>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1"/>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1"/>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1"/>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1"/>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71"/>
          <p:cNvGrpSpPr/>
          <p:nvPr/>
        </p:nvGrpSpPr>
        <p:grpSpPr>
          <a:xfrm>
            <a:off x="3984537" y="1843707"/>
            <a:ext cx="229391" cy="355258"/>
            <a:chOff x="-47839250" y="3569100"/>
            <a:chExt cx="193775" cy="300100"/>
          </a:xfrm>
        </p:grpSpPr>
        <p:sp>
          <p:nvSpPr>
            <p:cNvPr id="7407" name="Google Shape;7407;p71"/>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1"/>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1"/>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1"/>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1"/>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1"/>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71"/>
          <p:cNvGrpSpPr/>
          <p:nvPr/>
        </p:nvGrpSpPr>
        <p:grpSpPr>
          <a:xfrm>
            <a:off x="3921603" y="2280056"/>
            <a:ext cx="355258" cy="356205"/>
            <a:chOff x="-47892800" y="3937700"/>
            <a:chExt cx="300100" cy="300900"/>
          </a:xfrm>
        </p:grpSpPr>
        <p:sp>
          <p:nvSpPr>
            <p:cNvPr id="7414" name="Google Shape;7414;p71"/>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1"/>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1"/>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1"/>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1"/>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1"/>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1"/>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1"/>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2" name="Google Shape;7422;p71"/>
          <p:cNvGrpSpPr/>
          <p:nvPr/>
        </p:nvGrpSpPr>
        <p:grpSpPr>
          <a:xfrm>
            <a:off x="2626898" y="2773770"/>
            <a:ext cx="355258" cy="311458"/>
            <a:chOff x="-46042675" y="3218600"/>
            <a:chExt cx="300100" cy="263100"/>
          </a:xfrm>
        </p:grpSpPr>
        <p:sp>
          <p:nvSpPr>
            <p:cNvPr id="7423" name="Google Shape;7423;p71"/>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1"/>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1"/>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1"/>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1"/>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1"/>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9" name="Google Shape;7429;p71"/>
          <p:cNvGrpSpPr/>
          <p:nvPr/>
        </p:nvGrpSpPr>
        <p:grpSpPr>
          <a:xfrm>
            <a:off x="2626898" y="3188219"/>
            <a:ext cx="355258" cy="323118"/>
            <a:chOff x="-46042675" y="3568700"/>
            <a:chExt cx="300100" cy="272950"/>
          </a:xfrm>
        </p:grpSpPr>
        <p:sp>
          <p:nvSpPr>
            <p:cNvPr id="7430" name="Google Shape;7430;p71"/>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1"/>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1"/>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1"/>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4" name="Google Shape;7434;p71"/>
          <p:cNvGrpSpPr/>
          <p:nvPr/>
        </p:nvGrpSpPr>
        <p:grpSpPr>
          <a:xfrm>
            <a:off x="2668849" y="3625189"/>
            <a:ext cx="271357" cy="356057"/>
            <a:chOff x="-46007225" y="3937825"/>
            <a:chExt cx="229225" cy="300775"/>
          </a:xfrm>
        </p:grpSpPr>
        <p:sp>
          <p:nvSpPr>
            <p:cNvPr id="7435" name="Google Shape;7435;p71"/>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1"/>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1"/>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1"/>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1"/>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1"/>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1"/>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1"/>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1"/>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1"/>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71"/>
          <p:cNvGrpSpPr/>
          <p:nvPr/>
        </p:nvGrpSpPr>
        <p:grpSpPr>
          <a:xfrm>
            <a:off x="3974341" y="3615275"/>
            <a:ext cx="312375" cy="357596"/>
            <a:chOff x="-44895900" y="3929450"/>
            <a:chExt cx="263875" cy="302075"/>
          </a:xfrm>
        </p:grpSpPr>
        <p:sp>
          <p:nvSpPr>
            <p:cNvPr id="7446" name="Google Shape;7446;p71"/>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1"/>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1"/>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1"/>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1"/>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1"/>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2" name="Google Shape;7452;p71"/>
          <p:cNvGrpSpPr/>
          <p:nvPr/>
        </p:nvGrpSpPr>
        <p:grpSpPr>
          <a:xfrm>
            <a:off x="2148160" y="1398036"/>
            <a:ext cx="356205" cy="332885"/>
            <a:chOff x="-49397175" y="3192625"/>
            <a:chExt cx="300900" cy="281200"/>
          </a:xfrm>
        </p:grpSpPr>
        <p:sp>
          <p:nvSpPr>
            <p:cNvPr id="7453" name="Google Shape;7453;p71"/>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1"/>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1"/>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1"/>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1"/>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1"/>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1"/>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0" name="Google Shape;7460;p71"/>
          <p:cNvGrpSpPr/>
          <p:nvPr/>
        </p:nvGrpSpPr>
        <p:grpSpPr>
          <a:xfrm>
            <a:off x="2174263" y="1822251"/>
            <a:ext cx="304000" cy="356205"/>
            <a:chOff x="-49375900" y="3550975"/>
            <a:chExt cx="256800" cy="300900"/>
          </a:xfrm>
        </p:grpSpPr>
        <p:sp>
          <p:nvSpPr>
            <p:cNvPr id="7461" name="Google Shape;7461;p71"/>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1"/>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1"/>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1"/>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1"/>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1"/>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1"/>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1"/>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1"/>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1"/>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1"/>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2" name="Google Shape;7472;p71"/>
          <p:cNvGrpSpPr/>
          <p:nvPr/>
        </p:nvGrpSpPr>
        <p:grpSpPr>
          <a:xfrm>
            <a:off x="2169616" y="2259546"/>
            <a:ext cx="313293" cy="356205"/>
            <a:chOff x="-49378250" y="3920375"/>
            <a:chExt cx="264650" cy="300900"/>
          </a:xfrm>
        </p:grpSpPr>
        <p:sp>
          <p:nvSpPr>
            <p:cNvPr id="7473" name="Google Shape;7473;p71"/>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1"/>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1"/>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1"/>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1"/>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1"/>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1"/>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71"/>
          <p:cNvGrpSpPr/>
          <p:nvPr/>
        </p:nvGrpSpPr>
        <p:grpSpPr>
          <a:xfrm>
            <a:off x="888604" y="2752344"/>
            <a:ext cx="312375" cy="357123"/>
            <a:chOff x="-47505300" y="3200500"/>
            <a:chExt cx="263875" cy="301675"/>
          </a:xfrm>
        </p:grpSpPr>
        <p:sp>
          <p:nvSpPr>
            <p:cNvPr id="7481" name="Google Shape;7481;p71"/>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1"/>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1"/>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1"/>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1"/>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1"/>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1"/>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1"/>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1"/>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1"/>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1"/>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1"/>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1"/>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4" name="Google Shape;7494;p71"/>
          <p:cNvGrpSpPr/>
          <p:nvPr/>
        </p:nvGrpSpPr>
        <p:grpSpPr>
          <a:xfrm>
            <a:off x="866704" y="3188692"/>
            <a:ext cx="356176" cy="355051"/>
            <a:chOff x="-47524975" y="3569100"/>
            <a:chExt cx="300875" cy="299925"/>
          </a:xfrm>
        </p:grpSpPr>
        <p:sp>
          <p:nvSpPr>
            <p:cNvPr id="7495" name="Google Shape;7495;p71"/>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1"/>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1"/>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1"/>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1"/>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71"/>
          <p:cNvGrpSpPr/>
          <p:nvPr/>
        </p:nvGrpSpPr>
        <p:grpSpPr>
          <a:xfrm>
            <a:off x="867162" y="3667954"/>
            <a:ext cx="355258" cy="270410"/>
            <a:chOff x="-47523400" y="3973950"/>
            <a:chExt cx="300100" cy="228425"/>
          </a:xfrm>
        </p:grpSpPr>
        <p:sp>
          <p:nvSpPr>
            <p:cNvPr id="7501" name="Google Shape;7501;p71"/>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1"/>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1"/>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1"/>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1"/>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71"/>
          <p:cNvGrpSpPr/>
          <p:nvPr/>
        </p:nvGrpSpPr>
        <p:grpSpPr>
          <a:xfrm>
            <a:off x="3072283" y="2750953"/>
            <a:ext cx="354341" cy="357596"/>
            <a:chOff x="-45673275" y="3199325"/>
            <a:chExt cx="299325" cy="302075"/>
          </a:xfrm>
        </p:grpSpPr>
        <p:sp>
          <p:nvSpPr>
            <p:cNvPr id="7507" name="Google Shape;7507;p71"/>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1"/>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1"/>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0" name="Google Shape;7510;p71"/>
          <p:cNvGrpSpPr/>
          <p:nvPr/>
        </p:nvGrpSpPr>
        <p:grpSpPr>
          <a:xfrm>
            <a:off x="3071351" y="3209202"/>
            <a:ext cx="356205" cy="314240"/>
            <a:chOff x="-45674075" y="3586425"/>
            <a:chExt cx="300900" cy="265450"/>
          </a:xfrm>
        </p:grpSpPr>
        <p:sp>
          <p:nvSpPr>
            <p:cNvPr id="7511" name="Google Shape;7511;p71"/>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1"/>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71"/>
          <p:cNvGrpSpPr/>
          <p:nvPr/>
        </p:nvGrpSpPr>
        <p:grpSpPr>
          <a:xfrm>
            <a:off x="3072283" y="3625041"/>
            <a:ext cx="354341" cy="356205"/>
            <a:chOff x="-45673275" y="3937700"/>
            <a:chExt cx="299325" cy="300900"/>
          </a:xfrm>
        </p:grpSpPr>
        <p:sp>
          <p:nvSpPr>
            <p:cNvPr id="7514" name="Google Shape;7514;p71"/>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1"/>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1"/>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1"/>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1"/>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1"/>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71"/>
          <p:cNvGrpSpPr/>
          <p:nvPr/>
        </p:nvGrpSpPr>
        <p:grpSpPr>
          <a:xfrm>
            <a:off x="2186449" y="4117825"/>
            <a:ext cx="356205" cy="356205"/>
            <a:chOff x="-44512325" y="3176075"/>
            <a:chExt cx="300900" cy="300900"/>
          </a:xfrm>
        </p:grpSpPr>
        <p:sp>
          <p:nvSpPr>
            <p:cNvPr id="7521" name="Google Shape;7521;p71"/>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1"/>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1"/>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71"/>
          <p:cNvGrpSpPr/>
          <p:nvPr/>
        </p:nvGrpSpPr>
        <p:grpSpPr>
          <a:xfrm>
            <a:off x="2589789" y="1386849"/>
            <a:ext cx="354341" cy="354341"/>
            <a:chOff x="-49027775" y="3183175"/>
            <a:chExt cx="299325" cy="299325"/>
          </a:xfrm>
        </p:grpSpPr>
        <p:sp>
          <p:nvSpPr>
            <p:cNvPr id="7525" name="Google Shape;7525;p71"/>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1"/>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1"/>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1"/>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71"/>
          <p:cNvGrpSpPr/>
          <p:nvPr/>
        </p:nvGrpSpPr>
        <p:grpSpPr>
          <a:xfrm>
            <a:off x="2589330" y="1822251"/>
            <a:ext cx="355258" cy="357152"/>
            <a:chOff x="-49027775" y="3550975"/>
            <a:chExt cx="300100" cy="301700"/>
          </a:xfrm>
        </p:grpSpPr>
        <p:sp>
          <p:nvSpPr>
            <p:cNvPr id="7530" name="Google Shape;7530;p71"/>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1"/>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1"/>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1"/>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1"/>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1"/>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1"/>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1"/>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1"/>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1"/>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71"/>
          <p:cNvGrpSpPr/>
          <p:nvPr/>
        </p:nvGrpSpPr>
        <p:grpSpPr>
          <a:xfrm>
            <a:off x="2587406" y="2259310"/>
            <a:ext cx="359106" cy="355525"/>
            <a:chOff x="-49031025" y="3920175"/>
            <a:chExt cx="303350" cy="300325"/>
          </a:xfrm>
        </p:grpSpPr>
        <p:sp>
          <p:nvSpPr>
            <p:cNvPr id="7541" name="Google Shape;7541;p71"/>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1"/>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1"/>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1"/>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1"/>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1"/>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7" name="Google Shape;7547;p71"/>
          <p:cNvGrpSpPr/>
          <p:nvPr/>
        </p:nvGrpSpPr>
        <p:grpSpPr>
          <a:xfrm>
            <a:off x="1303511" y="2752344"/>
            <a:ext cx="356176" cy="354341"/>
            <a:chOff x="-47155575" y="3200500"/>
            <a:chExt cx="300875" cy="299325"/>
          </a:xfrm>
        </p:grpSpPr>
        <p:sp>
          <p:nvSpPr>
            <p:cNvPr id="7548" name="Google Shape;7548;p71"/>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1"/>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1"/>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1"/>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1"/>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1"/>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71"/>
          <p:cNvGrpSpPr/>
          <p:nvPr/>
        </p:nvGrpSpPr>
        <p:grpSpPr>
          <a:xfrm>
            <a:off x="1303970" y="3188692"/>
            <a:ext cx="355258" cy="355258"/>
            <a:chOff x="-47154800" y="3569100"/>
            <a:chExt cx="300100" cy="300100"/>
          </a:xfrm>
        </p:grpSpPr>
        <p:sp>
          <p:nvSpPr>
            <p:cNvPr id="7555" name="Google Shape;7555;p71"/>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1"/>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1"/>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1"/>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1"/>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1"/>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71"/>
          <p:cNvGrpSpPr/>
          <p:nvPr/>
        </p:nvGrpSpPr>
        <p:grpSpPr>
          <a:xfrm>
            <a:off x="1304443" y="3626905"/>
            <a:ext cx="354311" cy="353423"/>
            <a:chOff x="-47154000" y="3939275"/>
            <a:chExt cx="299300" cy="298550"/>
          </a:xfrm>
        </p:grpSpPr>
        <p:sp>
          <p:nvSpPr>
            <p:cNvPr id="7562" name="Google Shape;7562;p71"/>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1"/>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1"/>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1"/>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71"/>
          <p:cNvGrpSpPr/>
          <p:nvPr/>
        </p:nvGrpSpPr>
        <p:grpSpPr>
          <a:xfrm>
            <a:off x="3529733" y="2752344"/>
            <a:ext cx="312375" cy="354341"/>
            <a:chOff x="-45286550" y="3200500"/>
            <a:chExt cx="263875" cy="299325"/>
          </a:xfrm>
        </p:grpSpPr>
        <p:sp>
          <p:nvSpPr>
            <p:cNvPr id="7567" name="Google Shape;7567;p71"/>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1"/>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1"/>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0" name="Google Shape;7570;p71"/>
          <p:cNvGrpSpPr/>
          <p:nvPr/>
        </p:nvGrpSpPr>
        <p:grpSpPr>
          <a:xfrm>
            <a:off x="3529733" y="3189639"/>
            <a:ext cx="312375" cy="354311"/>
            <a:chOff x="-45286550" y="3569900"/>
            <a:chExt cx="263875" cy="299300"/>
          </a:xfrm>
        </p:grpSpPr>
        <p:sp>
          <p:nvSpPr>
            <p:cNvPr id="7571" name="Google Shape;7571;p71"/>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1"/>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1"/>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1"/>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1"/>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1"/>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71"/>
          <p:cNvGrpSpPr/>
          <p:nvPr/>
        </p:nvGrpSpPr>
        <p:grpSpPr>
          <a:xfrm>
            <a:off x="3540920" y="3625988"/>
            <a:ext cx="290001" cy="355258"/>
            <a:chOff x="-45277900" y="3938500"/>
            <a:chExt cx="244975" cy="300100"/>
          </a:xfrm>
        </p:grpSpPr>
        <p:sp>
          <p:nvSpPr>
            <p:cNvPr id="7578" name="Google Shape;7578;p71"/>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1"/>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1"/>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1"/>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71"/>
          <p:cNvGrpSpPr/>
          <p:nvPr/>
        </p:nvGrpSpPr>
        <p:grpSpPr>
          <a:xfrm>
            <a:off x="2626869" y="4095090"/>
            <a:ext cx="355258" cy="355258"/>
            <a:chOff x="-44502875" y="3576975"/>
            <a:chExt cx="300100" cy="300100"/>
          </a:xfrm>
        </p:grpSpPr>
        <p:sp>
          <p:nvSpPr>
            <p:cNvPr id="7583" name="Google Shape;7583;p71"/>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1"/>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1"/>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71"/>
          <p:cNvGrpSpPr/>
          <p:nvPr/>
        </p:nvGrpSpPr>
        <p:grpSpPr>
          <a:xfrm>
            <a:off x="4835456" y="1828361"/>
            <a:ext cx="356196" cy="354670"/>
            <a:chOff x="-13946200" y="3647075"/>
            <a:chExt cx="353650" cy="352100"/>
          </a:xfrm>
        </p:grpSpPr>
        <p:sp>
          <p:nvSpPr>
            <p:cNvPr id="7587" name="Google Shape;7587;p71"/>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1"/>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1"/>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1"/>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1"/>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1"/>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71"/>
          <p:cNvGrpSpPr/>
          <p:nvPr/>
        </p:nvGrpSpPr>
        <p:grpSpPr>
          <a:xfrm>
            <a:off x="6618849" y="1387844"/>
            <a:ext cx="357002" cy="354267"/>
            <a:chOff x="-12163025" y="3214275"/>
            <a:chExt cx="354450" cy="351700"/>
          </a:xfrm>
        </p:grpSpPr>
        <p:sp>
          <p:nvSpPr>
            <p:cNvPr id="7594" name="Google Shape;7594;p71"/>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1"/>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1"/>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71"/>
          <p:cNvGrpSpPr/>
          <p:nvPr/>
        </p:nvGrpSpPr>
        <p:grpSpPr>
          <a:xfrm>
            <a:off x="6619629" y="1827581"/>
            <a:ext cx="355441" cy="356232"/>
            <a:chOff x="-12160675" y="3647875"/>
            <a:chExt cx="352900" cy="353650"/>
          </a:xfrm>
        </p:grpSpPr>
        <p:sp>
          <p:nvSpPr>
            <p:cNvPr id="7598" name="Google Shape;7598;p71"/>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1"/>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1"/>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1"/>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1"/>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1"/>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1"/>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71"/>
          <p:cNvGrpSpPr/>
          <p:nvPr/>
        </p:nvGrpSpPr>
        <p:grpSpPr>
          <a:xfrm>
            <a:off x="6630345" y="2272036"/>
            <a:ext cx="354635" cy="356232"/>
            <a:chOff x="-12160675" y="4081850"/>
            <a:chExt cx="352100" cy="353650"/>
          </a:xfrm>
        </p:grpSpPr>
        <p:sp>
          <p:nvSpPr>
            <p:cNvPr id="7606" name="Google Shape;7606;p71"/>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1"/>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1"/>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1"/>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1"/>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1"/>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71"/>
          <p:cNvGrpSpPr/>
          <p:nvPr/>
        </p:nvGrpSpPr>
        <p:grpSpPr>
          <a:xfrm>
            <a:off x="4835311" y="2746480"/>
            <a:ext cx="355416" cy="355652"/>
            <a:chOff x="-10391650" y="3180600"/>
            <a:chExt cx="352875" cy="353075"/>
          </a:xfrm>
        </p:grpSpPr>
        <p:sp>
          <p:nvSpPr>
            <p:cNvPr id="7613" name="Google Shape;7613;p71"/>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1"/>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1"/>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1"/>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1"/>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1"/>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71"/>
          <p:cNvGrpSpPr/>
          <p:nvPr/>
        </p:nvGrpSpPr>
        <p:grpSpPr>
          <a:xfrm>
            <a:off x="4835310" y="3223278"/>
            <a:ext cx="354635" cy="353890"/>
            <a:chOff x="-10390875" y="3616350"/>
            <a:chExt cx="352100" cy="351325"/>
          </a:xfrm>
        </p:grpSpPr>
        <p:sp>
          <p:nvSpPr>
            <p:cNvPr id="7620" name="Google Shape;7620;p71"/>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1"/>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1"/>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71"/>
          <p:cNvGrpSpPr/>
          <p:nvPr/>
        </p:nvGrpSpPr>
        <p:grpSpPr>
          <a:xfrm>
            <a:off x="7502285" y="2747943"/>
            <a:ext cx="312585" cy="354670"/>
            <a:chOff x="-10370400" y="4049550"/>
            <a:chExt cx="310350" cy="352100"/>
          </a:xfrm>
        </p:grpSpPr>
        <p:sp>
          <p:nvSpPr>
            <p:cNvPr id="7624" name="Google Shape;7624;p71"/>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1"/>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1"/>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1"/>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1"/>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71"/>
          <p:cNvGrpSpPr/>
          <p:nvPr/>
        </p:nvGrpSpPr>
        <p:grpSpPr>
          <a:xfrm>
            <a:off x="6606541" y="2746884"/>
            <a:ext cx="379236" cy="354847"/>
            <a:chOff x="-8674650" y="3210975"/>
            <a:chExt cx="376525" cy="352275"/>
          </a:xfrm>
        </p:grpSpPr>
        <p:sp>
          <p:nvSpPr>
            <p:cNvPr id="7630" name="Google Shape;7630;p71"/>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1"/>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1"/>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1"/>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1"/>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1"/>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71"/>
          <p:cNvGrpSpPr/>
          <p:nvPr/>
        </p:nvGrpSpPr>
        <p:grpSpPr>
          <a:xfrm>
            <a:off x="5278038" y="1828361"/>
            <a:ext cx="356221" cy="354670"/>
            <a:chOff x="-13512225" y="3647075"/>
            <a:chExt cx="353675" cy="352100"/>
          </a:xfrm>
        </p:grpSpPr>
        <p:sp>
          <p:nvSpPr>
            <p:cNvPr id="7637" name="Google Shape;7637;p71"/>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1"/>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1"/>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1"/>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1"/>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1"/>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1"/>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1"/>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1"/>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1"/>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71"/>
          <p:cNvGrpSpPr/>
          <p:nvPr/>
        </p:nvGrpSpPr>
        <p:grpSpPr>
          <a:xfrm>
            <a:off x="5288351" y="2272427"/>
            <a:ext cx="356221" cy="355451"/>
            <a:chOff x="-13512225" y="4080275"/>
            <a:chExt cx="353675" cy="352875"/>
          </a:xfrm>
        </p:grpSpPr>
        <p:sp>
          <p:nvSpPr>
            <p:cNvPr id="7648" name="Google Shape;7648;p71"/>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1"/>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1"/>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1"/>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1"/>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1"/>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1"/>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1"/>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1"/>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1"/>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1"/>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71"/>
          <p:cNvGrpSpPr/>
          <p:nvPr/>
        </p:nvGrpSpPr>
        <p:grpSpPr>
          <a:xfrm>
            <a:off x="7061431" y="1419788"/>
            <a:ext cx="356196" cy="290379"/>
            <a:chOff x="-11728250" y="3245400"/>
            <a:chExt cx="353650" cy="288275"/>
          </a:xfrm>
        </p:grpSpPr>
        <p:sp>
          <p:nvSpPr>
            <p:cNvPr id="7660" name="Google Shape;7660;p71"/>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1"/>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1"/>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1"/>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1"/>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5" name="Google Shape;7665;p71"/>
          <p:cNvGrpSpPr/>
          <p:nvPr/>
        </p:nvGrpSpPr>
        <p:grpSpPr>
          <a:xfrm>
            <a:off x="7093939" y="2272427"/>
            <a:ext cx="311804" cy="355451"/>
            <a:chOff x="-11703850" y="4081850"/>
            <a:chExt cx="309575" cy="352875"/>
          </a:xfrm>
        </p:grpSpPr>
        <p:sp>
          <p:nvSpPr>
            <p:cNvPr id="7666" name="Google Shape;7666;p71"/>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1"/>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1"/>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1"/>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1"/>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1"/>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1"/>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1"/>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4" name="Google Shape;7674;p71"/>
          <p:cNvGrpSpPr/>
          <p:nvPr/>
        </p:nvGrpSpPr>
        <p:grpSpPr>
          <a:xfrm>
            <a:off x="5282595" y="2746580"/>
            <a:ext cx="357002" cy="355451"/>
            <a:chOff x="-9958475" y="3180025"/>
            <a:chExt cx="354450" cy="352875"/>
          </a:xfrm>
        </p:grpSpPr>
        <p:sp>
          <p:nvSpPr>
            <p:cNvPr id="7675" name="Google Shape;7675;p71"/>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1"/>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1"/>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71"/>
          <p:cNvGrpSpPr/>
          <p:nvPr/>
        </p:nvGrpSpPr>
        <p:grpSpPr>
          <a:xfrm>
            <a:off x="5291722" y="3222561"/>
            <a:ext cx="337966" cy="355325"/>
            <a:chOff x="-9949025" y="3615575"/>
            <a:chExt cx="335550" cy="352750"/>
          </a:xfrm>
        </p:grpSpPr>
        <p:sp>
          <p:nvSpPr>
            <p:cNvPr id="7679" name="Google Shape;7679;p71"/>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1"/>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1"/>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2" name="Google Shape;7682;p71"/>
          <p:cNvGrpSpPr/>
          <p:nvPr/>
        </p:nvGrpSpPr>
        <p:grpSpPr>
          <a:xfrm>
            <a:off x="7926568" y="2746067"/>
            <a:ext cx="360175" cy="358423"/>
            <a:chOff x="-9961625" y="4048175"/>
            <a:chExt cx="357600" cy="355825"/>
          </a:xfrm>
        </p:grpSpPr>
        <p:sp>
          <p:nvSpPr>
            <p:cNvPr id="7683" name="Google Shape;7683;p71"/>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1"/>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1"/>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1"/>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1"/>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1"/>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9" name="Google Shape;7689;p71"/>
          <p:cNvGrpSpPr/>
          <p:nvPr/>
        </p:nvGrpSpPr>
        <p:grpSpPr>
          <a:xfrm>
            <a:off x="6613289" y="3221579"/>
            <a:ext cx="364959" cy="357289"/>
            <a:chOff x="-8680950" y="3624225"/>
            <a:chExt cx="362350" cy="354700"/>
          </a:xfrm>
        </p:grpSpPr>
        <p:sp>
          <p:nvSpPr>
            <p:cNvPr id="7690" name="Google Shape;7690;p71"/>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1"/>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1"/>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1"/>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1"/>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1"/>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71"/>
          <p:cNvGrpSpPr/>
          <p:nvPr/>
        </p:nvGrpSpPr>
        <p:grpSpPr>
          <a:xfrm>
            <a:off x="5749533" y="1387239"/>
            <a:ext cx="313365" cy="355476"/>
            <a:chOff x="-13056975" y="3212300"/>
            <a:chExt cx="311125" cy="352900"/>
          </a:xfrm>
        </p:grpSpPr>
        <p:sp>
          <p:nvSpPr>
            <p:cNvPr id="7697" name="Google Shape;7697;p71"/>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1"/>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1"/>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1"/>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1" name="Google Shape;7701;p71"/>
          <p:cNvGrpSpPr/>
          <p:nvPr/>
        </p:nvGrpSpPr>
        <p:grpSpPr>
          <a:xfrm>
            <a:off x="5726921" y="1828034"/>
            <a:ext cx="358588" cy="355325"/>
            <a:chOff x="-13077450" y="3647075"/>
            <a:chExt cx="356025" cy="352750"/>
          </a:xfrm>
        </p:grpSpPr>
        <p:sp>
          <p:nvSpPr>
            <p:cNvPr id="7702" name="Google Shape;7702;p71"/>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1"/>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1"/>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5" name="Google Shape;7705;p71"/>
          <p:cNvGrpSpPr/>
          <p:nvPr/>
        </p:nvGrpSpPr>
        <p:grpSpPr>
          <a:xfrm>
            <a:off x="5738027" y="2271633"/>
            <a:ext cx="357002" cy="357037"/>
            <a:chOff x="-13079025" y="4079475"/>
            <a:chExt cx="354450" cy="354450"/>
          </a:xfrm>
        </p:grpSpPr>
        <p:sp>
          <p:nvSpPr>
            <p:cNvPr id="7706" name="Google Shape;7706;p71"/>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1"/>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1"/>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1"/>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0" name="Google Shape;7710;p71"/>
          <p:cNvGrpSpPr/>
          <p:nvPr/>
        </p:nvGrpSpPr>
        <p:grpSpPr>
          <a:xfrm>
            <a:off x="7511094" y="1387642"/>
            <a:ext cx="356221" cy="354670"/>
            <a:chOff x="-11292700" y="3213875"/>
            <a:chExt cx="353675" cy="352100"/>
          </a:xfrm>
        </p:grpSpPr>
        <p:sp>
          <p:nvSpPr>
            <p:cNvPr id="7711" name="Google Shape;7711;p71"/>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1"/>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1"/>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1"/>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1"/>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1"/>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1"/>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8" name="Google Shape;7718;p71"/>
          <p:cNvGrpSpPr/>
          <p:nvPr/>
        </p:nvGrpSpPr>
        <p:grpSpPr>
          <a:xfrm>
            <a:off x="7505152" y="1827581"/>
            <a:ext cx="368106" cy="356232"/>
            <a:chOff x="-11299000" y="3647875"/>
            <a:chExt cx="365475" cy="353650"/>
          </a:xfrm>
        </p:grpSpPr>
        <p:sp>
          <p:nvSpPr>
            <p:cNvPr id="7719" name="Google Shape;7719;p71"/>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1"/>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1"/>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1"/>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1"/>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1"/>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71"/>
          <p:cNvGrpSpPr/>
          <p:nvPr/>
        </p:nvGrpSpPr>
        <p:grpSpPr>
          <a:xfrm>
            <a:off x="7520614" y="2283532"/>
            <a:ext cx="357808" cy="333240"/>
            <a:chOff x="-11295075" y="4092875"/>
            <a:chExt cx="355250" cy="330825"/>
          </a:xfrm>
        </p:grpSpPr>
        <p:sp>
          <p:nvSpPr>
            <p:cNvPr id="7726" name="Google Shape;7726;p71"/>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1"/>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1"/>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1"/>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1"/>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71"/>
          <p:cNvGrpSpPr/>
          <p:nvPr/>
        </p:nvGrpSpPr>
        <p:grpSpPr>
          <a:xfrm>
            <a:off x="5746214" y="2746580"/>
            <a:ext cx="312585" cy="355451"/>
            <a:chOff x="-9500075" y="3180800"/>
            <a:chExt cx="310350" cy="352875"/>
          </a:xfrm>
        </p:grpSpPr>
        <p:sp>
          <p:nvSpPr>
            <p:cNvPr id="7732" name="Google Shape;7732;p71"/>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1"/>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1"/>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1"/>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1"/>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1"/>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1"/>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1"/>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1"/>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1" name="Google Shape;7741;p71"/>
          <p:cNvGrpSpPr/>
          <p:nvPr/>
        </p:nvGrpSpPr>
        <p:grpSpPr>
          <a:xfrm>
            <a:off x="5724005" y="3222095"/>
            <a:ext cx="356221" cy="356257"/>
            <a:chOff x="-9523700" y="3614000"/>
            <a:chExt cx="353675" cy="353675"/>
          </a:xfrm>
        </p:grpSpPr>
        <p:sp>
          <p:nvSpPr>
            <p:cNvPr id="7742" name="Google Shape;7742;p71"/>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1"/>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1"/>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1"/>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1"/>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1"/>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1"/>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1"/>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1"/>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71"/>
          <p:cNvGrpSpPr/>
          <p:nvPr/>
        </p:nvGrpSpPr>
        <p:grpSpPr>
          <a:xfrm>
            <a:off x="7508956" y="3244737"/>
            <a:ext cx="356221" cy="354670"/>
            <a:chOff x="-9523700" y="4049550"/>
            <a:chExt cx="353675" cy="352100"/>
          </a:xfrm>
        </p:grpSpPr>
        <p:sp>
          <p:nvSpPr>
            <p:cNvPr id="7752" name="Google Shape;7752;p71"/>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1"/>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1"/>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1"/>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1"/>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1"/>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1"/>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9" name="Google Shape;7759;p71"/>
          <p:cNvGrpSpPr/>
          <p:nvPr/>
        </p:nvGrpSpPr>
        <p:grpSpPr>
          <a:xfrm>
            <a:off x="7065071" y="3244710"/>
            <a:ext cx="357002" cy="311029"/>
            <a:chOff x="-8209150" y="3659675"/>
            <a:chExt cx="354450" cy="308775"/>
          </a:xfrm>
        </p:grpSpPr>
        <p:sp>
          <p:nvSpPr>
            <p:cNvPr id="7760" name="Google Shape;7760;p71"/>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1"/>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1"/>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1"/>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1"/>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1"/>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71"/>
          <p:cNvGrpSpPr/>
          <p:nvPr/>
        </p:nvGrpSpPr>
        <p:grpSpPr>
          <a:xfrm>
            <a:off x="6178632" y="2273623"/>
            <a:ext cx="356221" cy="353059"/>
            <a:chOff x="-12643475" y="4081850"/>
            <a:chExt cx="353675" cy="350500"/>
          </a:xfrm>
        </p:grpSpPr>
        <p:sp>
          <p:nvSpPr>
            <p:cNvPr id="7767" name="Google Shape;7767;p71"/>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1"/>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1"/>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1"/>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71" name="Google Shape;7771;p71"/>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72" name="Google Shape;7772;p71"/>
          <p:cNvGrpSpPr/>
          <p:nvPr/>
        </p:nvGrpSpPr>
        <p:grpSpPr>
          <a:xfrm>
            <a:off x="7961232" y="2283532"/>
            <a:ext cx="356221" cy="333240"/>
            <a:chOff x="-10858725" y="4092875"/>
            <a:chExt cx="353675" cy="330825"/>
          </a:xfrm>
        </p:grpSpPr>
        <p:sp>
          <p:nvSpPr>
            <p:cNvPr id="7773" name="Google Shape;7773;p71"/>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1"/>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1"/>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1"/>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1"/>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1"/>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71"/>
          <p:cNvGrpSpPr/>
          <p:nvPr/>
        </p:nvGrpSpPr>
        <p:grpSpPr>
          <a:xfrm>
            <a:off x="6219755" y="3222498"/>
            <a:ext cx="252278" cy="355451"/>
            <a:chOff x="-9039300" y="3614000"/>
            <a:chExt cx="250475" cy="352875"/>
          </a:xfrm>
        </p:grpSpPr>
        <p:sp>
          <p:nvSpPr>
            <p:cNvPr id="7780" name="Google Shape;7780;p71"/>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1"/>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2" name="Google Shape;7782;p71"/>
          <p:cNvGrpSpPr/>
          <p:nvPr/>
        </p:nvGrpSpPr>
        <p:grpSpPr>
          <a:xfrm>
            <a:off x="7951721" y="3244737"/>
            <a:ext cx="354635" cy="354670"/>
            <a:chOff x="-9088150" y="4049550"/>
            <a:chExt cx="352100" cy="352100"/>
          </a:xfrm>
        </p:grpSpPr>
        <p:sp>
          <p:nvSpPr>
            <p:cNvPr id="7783" name="Google Shape;7783;p71"/>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1"/>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1"/>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1"/>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1"/>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1"/>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9" name="Google Shape;7789;p71"/>
          <p:cNvGrpSpPr/>
          <p:nvPr/>
        </p:nvGrpSpPr>
        <p:grpSpPr>
          <a:xfrm>
            <a:off x="7086085" y="2746970"/>
            <a:ext cx="315757" cy="354670"/>
            <a:chOff x="-8191825" y="3174500"/>
            <a:chExt cx="313500" cy="352100"/>
          </a:xfrm>
        </p:grpSpPr>
        <p:sp>
          <p:nvSpPr>
            <p:cNvPr id="7790" name="Google Shape;7790;p71"/>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1"/>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1"/>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71"/>
          <p:cNvGrpSpPr/>
          <p:nvPr/>
        </p:nvGrpSpPr>
        <p:grpSpPr>
          <a:xfrm>
            <a:off x="4835443" y="1387491"/>
            <a:ext cx="356221" cy="354973"/>
            <a:chOff x="-13947000" y="3212800"/>
            <a:chExt cx="353675" cy="352400"/>
          </a:xfrm>
        </p:grpSpPr>
        <p:sp>
          <p:nvSpPr>
            <p:cNvPr id="7794" name="Google Shape;7794;p71"/>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1"/>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6" name="Google Shape;7796;p71"/>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97" name="Google Shape;7797;p71"/>
          <p:cNvGrpSpPr/>
          <p:nvPr/>
        </p:nvGrpSpPr>
        <p:grpSpPr>
          <a:xfrm>
            <a:off x="5278038" y="1386849"/>
            <a:ext cx="356221" cy="356257"/>
            <a:chOff x="-13512225" y="3211525"/>
            <a:chExt cx="353675" cy="353675"/>
          </a:xfrm>
        </p:grpSpPr>
        <p:sp>
          <p:nvSpPr>
            <p:cNvPr id="7798" name="Google Shape;7798;p71"/>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1"/>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1"/>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1"/>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1"/>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71"/>
          <p:cNvGrpSpPr/>
          <p:nvPr/>
        </p:nvGrpSpPr>
        <p:grpSpPr>
          <a:xfrm>
            <a:off x="6168320" y="1387239"/>
            <a:ext cx="356221" cy="355476"/>
            <a:chOff x="-12643475" y="3212300"/>
            <a:chExt cx="353675" cy="352900"/>
          </a:xfrm>
        </p:grpSpPr>
        <p:sp>
          <p:nvSpPr>
            <p:cNvPr id="7804" name="Google Shape;7804;p71"/>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1"/>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1"/>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1"/>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1"/>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1"/>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1"/>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1"/>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1"/>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3" name="Google Shape;7813;p71"/>
          <p:cNvGrpSpPr/>
          <p:nvPr/>
        </p:nvGrpSpPr>
        <p:grpSpPr>
          <a:xfrm>
            <a:off x="6168320" y="1839013"/>
            <a:ext cx="356221" cy="333366"/>
            <a:chOff x="-12643475" y="3657325"/>
            <a:chExt cx="353675" cy="330950"/>
          </a:xfrm>
        </p:grpSpPr>
        <p:sp>
          <p:nvSpPr>
            <p:cNvPr id="7814" name="Google Shape;7814;p71"/>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1"/>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1"/>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1"/>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1"/>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1"/>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0" name="Google Shape;7820;p71"/>
          <p:cNvGrpSpPr/>
          <p:nvPr/>
        </p:nvGrpSpPr>
        <p:grpSpPr>
          <a:xfrm>
            <a:off x="7951322" y="1387642"/>
            <a:ext cx="355416" cy="354670"/>
            <a:chOff x="-10857925" y="3213875"/>
            <a:chExt cx="352875" cy="352100"/>
          </a:xfrm>
        </p:grpSpPr>
        <p:sp>
          <p:nvSpPr>
            <p:cNvPr id="7821" name="Google Shape;7821;p71"/>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1"/>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1"/>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1"/>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1"/>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1"/>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1"/>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1"/>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1"/>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1"/>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1" name="Google Shape;7831;p71"/>
          <p:cNvGrpSpPr/>
          <p:nvPr/>
        </p:nvGrpSpPr>
        <p:grpSpPr>
          <a:xfrm>
            <a:off x="6168237" y="2747071"/>
            <a:ext cx="356096" cy="354469"/>
            <a:chOff x="-9089725" y="3180200"/>
            <a:chExt cx="353550" cy="351900"/>
          </a:xfrm>
        </p:grpSpPr>
        <p:sp>
          <p:nvSpPr>
            <p:cNvPr id="7832" name="Google Shape;7832;p71"/>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1"/>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71"/>
          <p:cNvGrpSpPr/>
          <p:nvPr/>
        </p:nvGrpSpPr>
        <p:grpSpPr>
          <a:xfrm>
            <a:off x="7060235" y="1826875"/>
            <a:ext cx="358588" cy="357642"/>
            <a:chOff x="7083760" y="1971660"/>
            <a:chExt cx="358588" cy="357642"/>
          </a:xfrm>
        </p:grpSpPr>
        <p:sp>
          <p:nvSpPr>
            <p:cNvPr id="7835" name="Google Shape;7835;p71"/>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1"/>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1"/>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1"/>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1"/>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1"/>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1"/>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1"/>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1"/>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1"/>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1"/>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1"/>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47" name="Google Shape;7847;p7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848" name="Google Shape;7848;p7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52" name="Shape 7852"/>
        <p:cNvGrpSpPr/>
        <p:nvPr/>
      </p:nvGrpSpPr>
      <p:grpSpPr>
        <a:xfrm>
          <a:off x="0" y="0"/>
          <a:ext cx="0" cy="0"/>
          <a:chOff x="0" y="0"/>
          <a:chExt cx="0" cy="0"/>
        </a:xfrm>
      </p:grpSpPr>
      <p:sp>
        <p:nvSpPr>
          <p:cNvPr id="7853" name="Google Shape;7853;p72"/>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4" name="Google Shape;7854;p72"/>
          <p:cNvGrpSpPr/>
          <p:nvPr/>
        </p:nvGrpSpPr>
        <p:grpSpPr>
          <a:xfrm>
            <a:off x="719610" y="2243507"/>
            <a:ext cx="452798" cy="449473"/>
            <a:chOff x="-21322300" y="3693325"/>
            <a:chExt cx="306400" cy="304150"/>
          </a:xfrm>
        </p:grpSpPr>
        <p:sp>
          <p:nvSpPr>
            <p:cNvPr id="7855" name="Google Shape;7855;p72"/>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2"/>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2"/>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2"/>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72"/>
          <p:cNvGrpSpPr/>
          <p:nvPr/>
        </p:nvGrpSpPr>
        <p:grpSpPr>
          <a:xfrm>
            <a:off x="719019" y="2810244"/>
            <a:ext cx="453980" cy="422540"/>
            <a:chOff x="-21322300" y="4077125"/>
            <a:chExt cx="307200" cy="285925"/>
          </a:xfrm>
        </p:grpSpPr>
        <p:sp>
          <p:nvSpPr>
            <p:cNvPr id="7860" name="Google Shape;7860;p72"/>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2"/>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2"/>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2"/>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2"/>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2"/>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2"/>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2"/>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2"/>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2"/>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2"/>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2"/>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2" name="Google Shape;7872;p72"/>
          <p:cNvGrpSpPr/>
          <p:nvPr/>
        </p:nvGrpSpPr>
        <p:grpSpPr>
          <a:xfrm>
            <a:off x="3496195" y="1689128"/>
            <a:ext cx="451653" cy="450212"/>
            <a:chOff x="-19394200" y="3333800"/>
            <a:chExt cx="305625" cy="304650"/>
          </a:xfrm>
        </p:grpSpPr>
        <p:sp>
          <p:nvSpPr>
            <p:cNvPr id="7873" name="Google Shape;7873;p72"/>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2"/>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2"/>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2"/>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2"/>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2"/>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2"/>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2"/>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2"/>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72"/>
          <p:cNvGrpSpPr/>
          <p:nvPr/>
        </p:nvGrpSpPr>
        <p:grpSpPr>
          <a:xfrm>
            <a:off x="3495032" y="2243580"/>
            <a:ext cx="453980" cy="449325"/>
            <a:chOff x="-19396575" y="3708500"/>
            <a:chExt cx="307200" cy="304050"/>
          </a:xfrm>
        </p:grpSpPr>
        <p:sp>
          <p:nvSpPr>
            <p:cNvPr id="7883" name="Google Shape;7883;p72"/>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2"/>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2"/>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6" name="Google Shape;7886;p72"/>
          <p:cNvGrpSpPr/>
          <p:nvPr/>
        </p:nvGrpSpPr>
        <p:grpSpPr>
          <a:xfrm>
            <a:off x="3489212" y="2796461"/>
            <a:ext cx="465618" cy="450101"/>
            <a:chOff x="-19394200" y="4084200"/>
            <a:chExt cx="315075" cy="304575"/>
          </a:xfrm>
        </p:grpSpPr>
        <p:sp>
          <p:nvSpPr>
            <p:cNvPr id="7887" name="Google Shape;7887;p72"/>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2"/>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2"/>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2"/>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2"/>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2"/>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72"/>
          <p:cNvGrpSpPr/>
          <p:nvPr/>
        </p:nvGrpSpPr>
        <p:grpSpPr>
          <a:xfrm>
            <a:off x="6294923" y="1689001"/>
            <a:ext cx="400447" cy="450470"/>
            <a:chOff x="-17526750" y="3309200"/>
            <a:chExt cx="270975" cy="304825"/>
          </a:xfrm>
        </p:grpSpPr>
        <p:sp>
          <p:nvSpPr>
            <p:cNvPr id="7894" name="Google Shape;7894;p72"/>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2"/>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2"/>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2"/>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2"/>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72"/>
          <p:cNvGrpSpPr/>
          <p:nvPr/>
        </p:nvGrpSpPr>
        <p:grpSpPr>
          <a:xfrm>
            <a:off x="6271075" y="2244173"/>
            <a:ext cx="448143" cy="448143"/>
            <a:chOff x="-17542500" y="3684100"/>
            <a:chExt cx="303250" cy="303250"/>
          </a:xfrm>
        </p:grpSpPr>
        <p:sp>
          <p:nvSpPr>
            <p:cNvPr id="7900" name="Google Shape;7900;p72"/>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2"/>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2"/>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2"/>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2"/>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2"/>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2"/>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7" name="Google Shape;7907;p72"/>
          <p:cNvGrpSpPr/>
          <p:nvPr/>
        </p:nvGrpSpPr>
        <p:grpSpPr>
          <a:xfrm>
            <a:off x="6270484" y="2810817"/>
            <a:ext cx="449325" cy="421395"/>
            <a:chOff x="-17542500" y="4068450"/>
            <a:chExt cx="304050" cy="285150"/>
          </a:xfrm>
        </p:grpSpPr>
        <p:sp>
          <p:nvSpPr>
            <p:cNvPr id="7908" name="Google Shape;7908;p72"/>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2"/>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2"/>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2"/>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2"/>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2"/>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4" name="Google Shape;7914;p72"/>
          <p:cNvGrpSpPr/>
          <p:nvPr/>
        </p:nvGrpSpPr>
        <p:grpSpPr>
          <a:xfrm>
            <a:off x="3500906" y="3342211"/>
            <a:ext cx="343404" cy="449325"/>
            <a:chOff x="-15652200" y="3335975"/>
            <a:chExt cx="232375" cy="304050"/>
          </a:xfrm>
        </p:grpSpPr>
        <p:sp>
          <p:nvSpPr>
            <p:cNvPr id="7915" name="Google Shape;7915;p72"/>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2"/>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2"/>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2"/>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2"/>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2"/>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2"/>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2"/>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2"/>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72"/>
          <p:cNvGrpSpPr/>
          <p:nvPr/>
        </p:nvGrpSpPr>
        <p:grpSpPr>
          <a:xfrm>
            <a:off x="1274819" y="2243729"/>
            <a:ext cx="449325" cy="449030"/>
            <a:chOff x="-20945825" y="3692175"/>
            <a:chExt cx="304050" cy="303850"/>
          </a:xfrm>
        </p:grpSpPr>
        <p:sp>
          <p:nvSpPr>
            <p:cNvPr id="7925" name="Google Shape;7925;p72"/>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2"/>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2"/>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2"/>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72"/>
          <p:cNvGrpSpPr/>
          <p:nvPr/>
        </p:nvGrpSpPr>
        <p:grpSpPr>
          <a:xfrm>
            <a:off x="4081644" y="1689848"/>
            <a:ext cx="372516" cy="448771"/>
            <a:chOff x="-18994100" y="3334775"/>
            <a:chExt cx="252075" cy="303675"/>
          </a:xfrm>
        </p:grpSpPr>
        <p:sp>
          <p:nvSpPr>
            <p:cNvPr id="7930" name="Google Shape;7930;p72"/>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72"/>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2"/>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2"/>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4" name="Google Shape;7934;p72"/>
          <p:cNvGrpSpPr/>
          <p:nvPr/>
        </p:nvGrpSpPr>
        <p:grpSpPr>
          <a:xfrm>
            <a:off x="4096200" y="2244743"/>
            <a:ext cx="343404" cy="446998"/>
            <a:chOff x="-18983850" y="3710075"/>
            <a:chExt cx="232375" cy="302475"/>
          </a:xfrm>
        </p:grpSpPr>
        <p:sp>
          <p:nvSpPr>
            <p:cNvPr id="7935" name="Google Shape;7935;p72"/>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72"/>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2"/>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2"/>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72"/>
          <p:cNvGrpSpPr/>
          <p:nvPr/>
        </p:nvGrpSpPr>
        <p:grpSpPr>
          <a:xfrm>
            <a:off x="1274247" y="1689573"/>
            <a:ext cx="450470" cy="449325"/>
            <a:chOff x="-20946600" y="3317850"/>
            <a:chExt cx="304825" cy="304050"/>
          </a:xfrm>
        </p:grpSpPr>
        <p:sp>
          <p:nvSpPr>
            <p:cNvPr id="7940" name="Google Shape;7940;p72"/>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2"/>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2"/>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3" name="Google Shape;7943;p72"/>
          <p:cNvGrpSpPr/>
          <p:nvPr/>
        </p:nvGrpSpPr>
        <p:grpSpPr>
          <a:xfrm>
            <a:off x="1300422" y="2797442"/>
            <a:ext cx="398119" cy="448143"/>
            <a:chOff x="-20930075" y="4066100"/>
            <a:chExt cx="269400" cy="303250"/>
          </a:xfrm>
        </p:grpSpPr>
        <p:sp>
          <p:nvSpPr>
            <p:cNvPr id="7944" name="Google Shape;7944;p72"/>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2"/>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6" name="Google Shape;7946;p72"/>
          <p:cNvGrpSpPr/>
          <p:nvPr/>
        </p:nvGrpSpPr>
        <p:grpSpPr>
          <a:xfrm>
            <a:off x="4042667" y="2797422"/>
            <a:ext cx="450470" cy="448180"/>
            <a:chOff x="-19020075" y="4084200"/>
            <a:chExt cx="304825" cy="303275"/>
          </a:xfrm>
        </p:grpSpPr>
        <p:sp>
          <p:nvSpPr>
            <p:cNvPr id="7947" name="Google Shape;7947;p72"/>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72"/>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2"/>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2"/>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2"/>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2"/>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2"/>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2"/>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2"/>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72"/>
          <p:cNvGrpSpPr/>
          <p:nvPr/>
        </p:nvGrpSpPr>
        <p:grpSpPr>
          <a:xfrm>
            <a:off x="6859931" y="1689001"/>
            <a:ext cx="396937" cy="450470"/>
            <a:chOff x="-17149475" y="3309200"/>
            <a:chExt cx="268600" cy="304825"/>
          </a:xfrm>
        </p:grpSpPr>
        <p:sp>
          <p:nvSpPr>
            <p:cNvPr id="7957" name="Google Shape;7957;p72"/>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2"/>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9" name="Google Shape;7959;p72"/>
          <p:cNvGrpSpPr/>
          <p:nvPr/>
        </p:nvGrpSpPr>
        <p:grpSpPr>
          <a:xfrm>
            <a:off x="6833737" y="2258120"/>
            <a:ext cx="449325" cy="420249"/>
            <a:chOff x="-17168375" y="3692750"/>
            <a:chExt cx="304050" cy="284375"/>
          </a:xfrm>
        </p:grpSpPr>
        <p:sp>
          <p:nvSpPr>
            <p:cNvPr id="7960" name="Google Shape;7960;p72"/>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2"/>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2"/>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2"/>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2"/>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72"/>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2"/>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7" name="Google Shape;7967;p72"/>
          <p:cNvGrpSpPr/>
          <p:nvPr/>
        </p:nvGrpSpPr>
        <p:grpSpPr>
          <a:xfrm>
            <a:off x="6830246" y="2796852"/>
            <a:ext cx="456308" cy="449325"/>
            <a:chOff x="-17170750" y="4058800"/>
            <a:chExt cx="308775" cy="304050"/>
          </a:xfrm>
        </p:grpSpPr>
        <p:sp>
          <p:nvSpPr>
            <p:cNvPr id="7968" name="Google Shape;7968;p72"/>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72"/>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2"/>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2"/>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2"/>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2"/>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2"/>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2"/>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2"/>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2"/>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2"/>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72"/>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72"/>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2"/>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2"/>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2"/>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72"/>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72"/>
          <p:cNvGrpSpPr/>
          <p:nvPr/>
        </p:nvGrpSpPr>
        <p:grpSpPr>
          <a:xfrm>
            <a:off x="5692143" y="3343358"/>
            <a:ext cx="450470" cy="446998"/>
            <a:chOff x="-15688425" y="3707725"/>
            <a:chExt cx="304825" cy="302475"/>
          </a:xfrm>
        </p:grpSpPr>
        <p:sp>
          <p:nvSpPr>
            <p:cNvPr id="7986" name="Google Shape;7986;p72"/>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2"/>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2"/>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2"/>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2"/>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2"/>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72"/>
          <p:cNvGrpSpPr/>
          <p:nvPr/>
        </p:nvGrpSpPr>
        <p:grpSpPr>
          <a:xfrm>
            <a:off x="1836300" y="1690441"/>
            <a:ext cx="451653" cy="447589"/>
            <a:chOff x="-20572500" y="3319025"/>
            <a:chExt cx="305625" cy="302875"/>
          </a:xfrm>
        </p:grpSpPr>
        <p:sp>
          <p:nvSpPr>
            <p:cNvPr id="7993" name="Google Shape;7993;p72"/>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2"/>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5" name="Google Shape;7995;p72"/>
          <p:cNvGrpSpPr/>
          <p:nvPr/>
        </p:nvGrpSpPr>
        <p:grpSpPr>
          <a:xfrm>
            <a:off x="1837463" y="2305410"/>
            <a:ext cx="449325" cy="325670"/>
            <a:chOff x="-20571700" y="3722875"/>
            <a:chExt cx="304050" cy="220375"/>
          </a:xfrm>
        </p:grpSpPr>
        <p:sp>
          <p:nvSpPr>
            <p:cNvPr id="7996" name="Google Shape;7996;p72"/>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2"/>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2"/>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2"/>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2"/>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2"/>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2"/>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72"/>
          <p:cNvGrpSpPr/>
          <p:nvPr/>
        </p:nvGrpSpPr>
        <p:grpSpPr>
          <a:xfrm>
            <a:off x="1836891" y="2796278"/>
            <a:ext cx="450470" cy="450470"/>
            <a:chOff x="-20571700" y="4066875"/>
            <a:chExt cx="304825" cy="304825"/>
          </a:xfrm>
        </p:grpSpPr>
        <p:sp>
          <p:nvSpPr>
            <p:cNvPr id="8004" name="Google Shape;8004;p72"/>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2"/>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2"/>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2"/>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2"/>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2"/>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72"/>
          <p:cNvGrpSpPr/>
          <p:nvPr/>
        </p:nvGrpSpPr>
        <p:grpSpPr>
          <a:xfrm>
            <a:off x="4603593" y="1688259"/>
            <a:ext cx="453980" cy="451948"/>
            <a:chOff x="-18645175" y="3334200"/>
            <a:chExt cx="307200" cy="305825"/>
          </a:xfrm>
        </p:grpSpPr>
        <p:sp>
          <p:nvSpPr>
            <p:cNvPr id="8011" name="Google Shape;8011;p72"/>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72"/>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2"/>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2"/>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2"/>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6" name="Google Shape;8016;p72"/>
          <p:cNvGrpSpPr/>
          <p:nvPr/>
        </p:nvGrpSpPr>
        <p:grpSpPr>
          <a:xfrm>
            <a:off x="4604184" y="2242989"/>
            <a:ext cx="452798" cy="450507"/>
            <a:chOff x="-18645175" y="3708500"/>
            <a:chExt cx="306400" cy="304850"/>
          </a:xfrm>
        </p:grpSpPr>
        <p:sp>
          <p:nvSpPr>
            <p:cNvPr id="8017" name="Google Shape;8017;p72"/>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2"/>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2"/>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2"/>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2"/>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2"/>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2"/>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4" name="Google Shape;8024;p72"/>
          <p:cNvGrpSpPr/>
          <p:nvPr/>
        </p:nvGrpSpPr>
        <p:grpSpPr>
          <a:xfrm>
            <a:off x="4601857" y="2795630"/>
            <a:ext cx="457453" cy="451763"/>
            <a:chOff x="-18647525" y="4082625"/>
            <a:chExt cx="309550" cy="305700"/>
          </a:xfrm>
        </p:grpSpPr>
        <p:sp>
          <p:nvSpPr>
            <p:cNvPr id="8025" name="Google Shape;8025;p72"/>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2"/>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2"/>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2"/>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9" name="Google Shape;8029;p72"/>
          <p:cNvGrpSpPr/>
          <p:nvPr/>
        </p:nvGrpSpPr>
        <p:grpSpPr>
          <a:xfrm>
            <a:off x="7412241" y="1689592"/>
            <a:ext cx="395755" cy="449288"/>
            <a:chOff x="-16775350" y="3309200"/>
            <a:chExt cx="267800" cy="304025"/>
          </a:xfrm>
        </p:grpSpPr>
        <p:sp>
          <p:nvSpPr>
            <p:cNvPr id="8030" name="Google Shape;8030;p72"/>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2"/>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2"/>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72"/>
          <p:cNvGrpSpPr/>
          <p:nvPr/>
        </p:nvGrpSpPr>
        <p:grpSpPr>
          <a:xfrm>
            <a:off x="7412241" y="2241827"/>
            <a:ext cx="395755" cy="452835"/>
            <a:chOff x="-16775350" y="3683300"/>
            <a:chExt cx="267800" cy="306425"/>
          </a:xfrm>
        </p:grpSpPr>
        <p:sp>
          <p:nvSpPr>
            <p:cNvPr id="8034" name="Google Shape;8034;p72"/>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2"/>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2"/>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72"/>
          <p:cNvGrpSpPr/>
          <p:nvPr/>
        </p:nvGrpSpPr>
        <p:grpSpPr>
          <a:xfrm>
            <a:off x="7384292" y="2796870"/>
            <a:ext cx="451653" cy="449288"/>
            <a:chOff x="-16794250" y="4058225"/>
            <a:chExt cx="305625" cy="304025"/>
          </a:xfrm>
        </p:grpSpPr>
        <p:sp>
          <p:nvSpPr>
            <p:cNvPr id="8038" name="Google Shape;8038;p72"/>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2"/>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2"/>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2"/>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2"/>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2"/>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2"/>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2"/>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72"/>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7" name="Google Shape;8047;p72"/>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48" name="Google Shape;8048;p72"/>
          <p:cNvGrpSpPr/>
          <p:nvPr/>
        </p:nvGrpSpPr>
        <p:grpSpPr>
          <a:xfrm>
            <a:off x="2385709" y="1689573"/>
            <a:ext cx="457453" cy="449325"/>
            <a:chOff x="-20199150" y="3317850"/>
            <a:chExt cx="309550" cy="304050"/>
          </a:xfrm>
        </p:grpSpPr>
        <p:sp>
          <p:nvSpPr>
            <p:cNvPr id="8049" name="Google Shape;8049;p72"/>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2"/>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2"/>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2"/>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2"/>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2"/>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2"/>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72"/>
          <p:cNvGrpSpPr/>
          <p:nvPr/>
        </p:nvGrpSpPr>
        <p:grpSpPr>
          <a:xfrm>
            <a:off x="2388036" y="2242861"/>
            <a:ext cx="452798" cy="450766"/>
            <a:chOff x="-20199150" y="3693150"/>
            <a:chExt cx="306400" cy="305025"/>
          </a:xfrm>
        </p:grpSpPr>
        <p:sp>
          <p:nvSpPr>
            <p:cNvPr id="8057" name="Google Shape;8057;p72"/>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2"/>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2"/>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2"/>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72"/>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2"/>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72"/>
          <p:cNvGrpSpPr/>
          <p:nvPr/>
        </p:nvGrpSpPr>
        <p:grpSpPr>
          <a:xfrm>
            <a:off x="2388609" y="2795687"/>
            <a:ext cx="451653" cy="451653"/>
            <a:chOff x="-20197575" y="4066875"/>
            <a:chExt cx="305625" cy="305625"/>
          </a:xfrm>
        </p:grpSpPr>
        <p:sp>
          <p:nvSpPr>
            <p:cNvPr id="8064" name="Google Shape;8064;p72"/>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2"/>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2"/>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2"/>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2"/>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2"/>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2"/>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2"/>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72"/>
          <p:cNvGrpSpPr/>
          <p:nvPr/>
        </p:nvGrpSpPr>
        <p:grpSpPr>
          <a:xfrm>
            <a:off x="5170827" y="1687520"/>
            <a:ext cx="449325" cy="453426"/>
            <a:chOff x="-18271050" y="3333200"/>
            <a:chExt cx="304050" cy="306825"/>
          </a:xfrm>
        </p:grpSpPr>
        <p:sp>
          <p:nvSpPr>
            <p:cNvPr id="8073" name="Google Shape;8073;p72"/>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2"/>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2"/>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2"/>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2"/>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72"/>
          <p:cNvGrpSpPr/>
          <p:nvPr/>
        </p:nvGrpSpPr>
        <p:grpSpPr>
          <a:xfrm>
            <a:off x="5171399" y="2244171"/>
            <a:ext cx="448180" cy="448143"/>
            <a:chOff x="-18270275" y="3710875"/>
            <a:chExt cx="303275" cy="303250"/>
          </a:xfrm>
        </p:grpSpPr>
        <p:sp>
          <p:nvSpPr>
            <p:cNvPr id="8079" name="Google Shape;8079;p72"/>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2"/>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2"/>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2"/>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2"/>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2"/>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72"/>
          <p:cNvGrpSpPr/>
          <p:nvPr/>
        </p:nvGrpSpPr>
        <p:grpSpPr>
          <a:xfrm>
            <a:off x="5224951" y="2797422"/>
            <a:ext cx="341076" cy="448180"/>
            <a:chOff x="-18234025" y="4084200"/>
            <a:chExt cx="230800" cy="303275"/>
          </a:xfrm>
        </p:grpSpPr>
        <p:sp>
          <p:nvSpPr>
            <p:cNvPr id="8086" name="Google Shape;8086;p72"/>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72"/>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2"/>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72"/>
          <p:cNvGrpSpPr/>
          <p:nvPr/>
        </p:nvGrpSpPr>
        <p:grpSpPr>
          <a:xfrm>
            <a:off x="2337506" y="3341641"/>
            <a:ext cx="449325" cy="450470"/>
            <a:chOff x="-16419350" y="3308400"/>
            <a:chExt cx="304050" cy="304825"/>
          </a:xfrm>
        </p:grpSpPr>
        <p:sp>
          <p:nvSpPr>
            <p:cNvPr id="8090" name="Google Shape;8090;p72"/>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2"/>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2"/>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2"/>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2"/>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2"/>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72"/>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72"/>
          <p:cNvGrpSpPr/>
          <p:nvPr/>
        </p:nvGrpSpPr>
        <p:grpSpPr>
          <a:xfrm>
            <a:off x="4609062" y="3340423"/>
            <a:ext cx="395755" cy="452872"/>
            <a:chOff x="-16401225" y="3683275"/>
            <a:chExt cx="267800" cy="306450"/>
          </a:xfrm>
        </p:grpSpPr>
        <p:sp>
          <p:nvSpPr>
            <p:cNvPr id="8098" name="Google Shape;8098;p72"/>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2"/>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2"/>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2"/>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2"/>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2"/>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2"/>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5" name="Google Shape;8105;p72"/>
          <p:cNvGrpSpPr/>
          <p:nvPr/>
        </p:nvGrpSpPr>
        <p:grpSpPr>
          <a:xfrm>
            <a:off x="7974511" y="2797062"/>
            <a:ext cx="450470" cy="448180"/>
            <a:chOff x="-16419350" y="4058200"/>
            <a:chExt cx="304825" cy="303275"/>
          </a:xfrm>
        </p:grpSpPr>
        <p:sp>
          <p:nvSpPr>
            <p:cNvPr id="8106" name="Google Shape;8106;p72"/>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2"/>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2"/>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2"/>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2"/>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72"/>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72"/>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72"/>
          <p:cNvGrpSpPr/>
          <p:nvPr/>
        </p:nvGrpSpPr>
        <p:grpSpPr>
          <a:xfrm>
            <a:off x="4001398" y="3343080"/>
            <a:ext cx="450507" cy="447589"/>
            <a:chOff x="-15296200" y="3326900"/>
            <a:chExt cx="304850" cy="302875"/>
          </a:xfrm>
        </p:grpSpPr>
        <p:sp>
          <p:nvSpPr>
            <p:cNvPr id="8114" name="Google Shape;8114;p72"/>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2"/>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72"/>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72"/>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2"/>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72"/>
          <p:cNvGrpSpPr/>
          <p:nvPr/>
        </p:nvGrpSpPr>
        <p:grpSpPr>
          <a:xfrm>
            <a:off x="2917051" y="1706881"/>
            <a:ext cx="486566" cy="414708"/>
            <a:chOff x="-19835275" y="3330250"/>
            <a:chExt cx="329250" cy="280625"/>
          </a:xfrm>
        </p:grpSpPr>
        <p:sp>
          <p:nvSpPr>
            <p:cNvPr id="8120" name="Google Shape;8120;p72"/>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72"/>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2"/>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3" name="Google Shape;8123;p72"/>
          <p:cNvGrpSpPr/>
          <p:nvPr/>
        </p:nvGrpSpPr>
        <p:grpSpPr>
          <a:xfrm>
            <a:off x="2935080" y="2243470"/>
            <a:ext cx="450507" cy="449547"/>
            <a:chOff x="-19822675" y="3692750"/>
            <a:chExt cx="304850" cy="304200"/>
          </a:xfrm>
        </p:grpSpPr>
        <p:sp>
          <p:nvSpPr>
            <p:cNvPr id="8124" name="Google Shape;8124;p72"/>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2"/>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2"/>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2"/>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72"/>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72"/>
          <p:cNvGrpSpPr/>
          <p:nvPr/>
        </p:nvGrpSpPr>
        <p:grpSpPr>
          <a:xfrm>
            <a:off x="2935672" y="2796278"/>
            <a:ext cx="449325" cy="450470"/>
            <a:chOff x="-19822675" y="4066875"/>
            <a:chExt cx="304050" cy="304825"/>
          </a:xfrm>
        </p:grpSpPr>
        <p:sp>
          <p:nvSpPr>
            <p:cNvPr id="8130" name="Google Shape;8130;p72"/>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72"/>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72"/>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2"/>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72"/>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72"/>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72"/>
          <p:cNvGrpSpPr/>
          <p:nvPr/>
        </p:nvGrpSpPr>
        <p:grpSpPr>
          <a:xfrm>
            <a:off x="5744740" y="1689571"/>
            <a:ext cx="399302" cy="449325"/>
            <a:chOff x="-17878825" y="3334400"/>
            <a:chExt cx="270200" cy="304050"/>
          </a:xfrm>
        </p:grpSpPr>
        <p:sp>
          <p:nvSpPr>
            <p:cNvPr id="8137" name="Google Shape;8137;p72"/>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72"/>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2"/>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2"/>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2"/>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2"/>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2"/>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4" name="Google Shape;8144;p72"/>
          <p:cNvGrpSpPr/>
          <p:nvPr/>
        </p:nvGrpSpPr>
        <p:grpSpPr>
          <a:xfrm>
            <a:off x="5718565" y="2242416"/>
            <a:ext cx="451653" cy="451653"/>
            <a:chOff x="-17896150" y="3709300"/>
            <a:chExt cx="305625" cy="305625"/>
          </a:xfrm>
        </p:grpSpPr>
        <p:sp>
          <p:nvSpPr>
            <p:cNvPr id="8145" name="Google Shape;8145;p72"/>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72"/>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2"/>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72"/>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9" name="Google Shape;8149;p72"/>
          <p:cNvGrpSpPr/>
          <p:nvPr/>
        </p:nvGrpSpPr>
        <p:grpSpPr>
          <a:xfrm>
            <a:off x="5746495" y="2795686"/>
            <a:ext cx="395792" cy="451653"/>
            <a:chOff x="-17878025" y="4082625"/>
            <a:chExt cx="267825" cy="305625"/>
          </a:xfrm>
        </p:grpSpPr>
        <p:sp>
          <p:nvSpPr>
            <p:cNvPr id="8150" name="Google Shape;8150;p72"/>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72"/>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72"/>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72"/>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2"/>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2"/>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2"/>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72"/>
          <p:cNvGrpSpPr/>
          <p:nvPr/>
        </p:nvGrpSpPr>
        <p:grpSpPr>
          <a:xfrm>
            <a:off x="2890388" y="3355015"/>
            <a:ext cx="450507" cy="423722"/>
            <a:chOff x="-16044450" y="3317850"/>
            <a:chExt cx="304850" cy="286725"/>
          </a:xfrm>
        </p:grpSpPr>
        <p:sp>
          <p:nvSpPr>
            <p:cNvPr id="8158" name="Google Shape;8158;p72"/>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2"/>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72"/>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2"/>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2" name="Google Shape;8162;p72"/>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63" name="Google Shape;8163;p72"/>
          <p:cNvGrpSpPr/>
          <p:nvPr/>
        </p:nvGrpSpPr>
        <p:grpSpPr>
          <a:xfrm>
            <a:off x="8012905" y="2243724"/>
            <a:ext cx="373662" cy="449030"/>
            <a:chOff x="-16018450" y="4058400"/>
            <a:chExt cx="252850" cy="303850"/>
          </a:xfrm>
        </p:grpSpPr>
        <p:sp>
          <p:nvSpPr>
            <p:cNvPr id="8164" name="Google Shape;8164;p72"/>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2"/>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72"/>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72"/>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8" name="Google Shape;8168;p72"/>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7"/>
          <p:cNvSpPr/>
          <p:nvPr/>
        </p:nvSpPr>
        <p:spPr>
          <a:xfrm flipH="1" rot="10800000">
            <a:off x="7379875" y="2517184"/>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7"/>
          <p:cNvSpPr/>
          <p:nvPr/>
        </p:nvSpPr>
        <p:spPr>
          <a:xfrm flipH="1" rot="10800000">
            <a:off x="6348548" y="2517184"/>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7"/>
          <p:cNvSpPr txBox="1"/>
          <p:nvPr>
            <p:ph idx="1" type="subTitle"/>
          </p:nvPr>
        </p:nvSpPr>
        <p:spPr>
          <a:xfrm>
            <a:off x="713225" y="2488850"/>
            <a:ext cx="4452000" cy="1252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3"/>
              </a:buClr>
              <a:buSzPts val="1400"/>
              <a:buChar char="■"/>
            </a:pPr>
            <a:r>
              <a:rPr lang="en"/>
              <a:t>I like cooking my family and my dog</a:t>
            </a:r>
            <a:endParaRPr/>
          </a:p>
          <a:p>
            <a:pPr indent="-317500" lvl="0" marL="457200" rtl="0" algn="l">
              <a:spcBef>
                <a:spcPts val="0"/>
              </a:spcBef>
              <a:spcAft>
                <a:spcPts val="0"/>
              </a:spcAft>
              <a:buClr>
                <a:schemeClr val="accent3"/>
              </a:buClr>
              <a:buSzPts val="1400"/>
              <a:buChar char="■"/>
            </a:pPr>
            <a:r>
              <a:rPr lang="en"/>
              <a:t>I like cooking, my family and my dog</a:t>
            </a:r>
            <a:endParaRPr/>
          </a:p>
        </p:txBody>
      </p:sp>
      <p:sp>
        <p:nvSpPr>
          <p:cNvPr id="306" name="Google Shape;306;p37"/>
          <p:cNvSpPr txBox="1"/>
          <p:nvPr>
            <p:ph idx="2" type="subTitle"/>
          </p:nvPr>
        </p:nvSpPr>
        <p:spPr>
          <a:xfrm>
            <a:off x="713224" y="1426550"/>
            <a:ext cx="6466500" cy="986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accent1"/>
              </a:buClr>
              <a:buSzPts val="1400"/>
              <a:buChar char="●"/>
            </a:pPr>
            <a:r>
              <a:rPr lang="en"/>
              <a:t>Let’s eat grandma!</a:t>
            </a:r>
            <a:endParaRPr/>
          </a:p>
          <a:p>
            <a:pPr indent="-317500" lvl="0" marL="457200" rtl="0" algn="l">
              <a:spcBef>
                <a:spcPts val="0"/>
              </a:spcBef>
              <a:spcAft>
                <a:spcPts val="0"/>
              </a:spcAft>
              <a:buClr>
                <a:schemeClr val="accent1"/>
              </a:buClr>
              <a:buSzPts val="1400"/>
              <a:buChar char="●"/>
            </a:pPr>
            <a:r>
              <a:rPr lang="en"/>
              <a:t>Let’s eat, grandma!</a:t>
            </a:r>
            <a:endParaRPr/>
          </a:p>
          <a:p>
            <a:pPr indent="0" lvl="0" marL="457200" rtl="0" algn="l">
              <a:spcBef>
                <a:spcPts val="1600"/>
              </a:spcBef>
              <a:spcAft>
                <a:spcPts val="1600"/>
              </a:spcAft>
              <a:buNone/>
            </a:pPr>
            <a:r>
              <a:t/>
            </a:r>
            <a:endParaRPr/>
          </a:p>
        </p:txBody>
      </p:sp>
      <p:sp>
        <p:nvSpPr>
          <p:cNvPr id="307" name="Google Shape;307;p37"/>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It’s not </a:t>
            </a:r>
            <a:r>
              <a:rPr lang="en">
                <a:highlight>
                  <a:schemeClr val="dk2"/>
                </a:highlight>
              </a:rPr>
              <a:t>the same</a:t>
            </a:r>
            <a:endParaRPr>
              <a:highlight>
                <a:schemeClr val="dk2"/>
              </a:highlight>
            </a:endParaRPr>
          </a:p>
        </p:txBody>
      </p:sp>
      <p:sp>
        <p:nvSpPr>
          <p:cNvPr id="308" name="Google Shape;308;p37"/>
          <p:cNvSpPr/>
          <p:nvPr/>
        </p:nvSpPr>
        <p:spPr>
          <a:xfrm>
            <a:off x="5317219" y="354867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7"/>
          <p:cNvSpPr/>
          <p:nvPr/>
        </p:nvSpPr>
        <p:spPr>
          <a:xfrm>
            <a:off x="7379875" y="354867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7"/>
          <p:cNvSpPr/>
          <p:nvPr/>
        </p:nvSpPr>
        <p:spPr>
          <a:xfrm>
            <a:off x="6348548" y="354867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7"/>
          <p:cNvSpPr/>
          <p:nvPr/>
        </p:nvSpPr>
        <p:spPr>
          <a:xfrm>
            <a:off x="7622363" y="3795650"/>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2" name="Google Shape;312;p37"/>
          <p:cNvGrpSpPr/>
          <p:nvPr/>
        </p:nvGrpSpPr>
        <p:grpSpPr>
          <a:xfrm rot="10800000">
            <a:off x="6558823" y="2727459"/>
            <a:ext cx="630350" cy="630350"/>
            <a:chOff x="3341950" y="858600"/>
            <a:chExt cx="630350" cy="630350"/>
          </a:xfrm>
        </p:grpSpPr>
        <p:sp>
          <p:nvSpPr>
            <p:cNvPr id="313" name="Google Shape;313;p37"/>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7"/>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7"/>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7"/>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7"/>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7"/>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7"/>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7"/>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 name="Google Shape;321;p37"/>
          <p:cNvGrpSpPr/>
          <p:nvPr/>
        </p:nvGrpSpPr>
        <p:grpSpPr>
          <a:xfrm rot="10800000">
            <a:off x="6568398" y="3672513"/>
            <a:ext cx="611200" cy="803225"/>
            <a:chOff x="3384350" y="2234650"/>
            <a:chExt cx="611200" cy="803225"/>
          </a:xfrm>
        </p:grpSpPr>
        <p:sp>
          <p:nvSpPr>
            <p:cNvPr id="322" name="Google Shape;322;p37"/>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7"/>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 name="Google Shape;324;p37"/>
          <p:cNvGrpSpPr/>
          <p:nvPr/>
        </p:nvGrpSpPr>
        <p:grpSpPr>
          <a:xfrm>
            <a:off x="5497119" y="3728575"/>
            <a:ext cx="691100" cy="691100"/>
            <a:chOff x="2131850" y="2329250"/>
            <a:chExt cx="691100" cy="691100"/>
          </a:xfrm>
        </p:grpSpPr>
        <p:sp>
          <p:nvSpPr>
            <p:cNvPr id="325" name="Google Shape;325;p37"/>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7"/>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7"/>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7"/>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7"/>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7"/>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7"/>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7"/>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7"/>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4" name="Google Shape;334;p37"/>
          <p:cNvSpPr/>
          <p:nvPr/>
        </p:nvSpPr>
        <p:spPr>
          <a:xfrm>
            <a:off x="713225" y="4345625"/>
            <a:ext cx="28287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7"/>
          <p:cNvSpPr/>
          <p:nvPr/>
        </p:nvSpPr>
        <p:spPr>
          <a:xfrm>
            <a:off x="7745304" y="2664066"/>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73" name="Shape 8173"/>
        <p:cNvGrpSpPr/>
        <p:nvPr/>
      </p:nvGrpSpPr>
      <p:grpSpPr>
        <a:xfrm>
          <a:off x="0" y="0"/>
          <a:ext cx="0" cy="0"/>
          <a:chOff x="0" y="0"/>
          <a:chExt cx="0" cy="0"/>
        </a:xfrm>
      </p:grpSpPr>
      <p:grpSp>
        <p:nvGrpSpPr>
          <p:cNvPr id="8174" name="Google Shape;8174;p73"/>
          <p:cNvGrpSpPr/>
          <p:nvPr/>
        </p:nvGrpSpPr>
        <p:grpSpPr>
          <a:xfrm>
            <a:off x="829817" y="1689241"/>
            <a:ext cx="442337" cy="419623"/>
            <a:chOff x="-6696925" y="3272575"/>
            <a:chExt cx="307200" cy="291425"/>
          </a:xfrm>
        </p:grpSpPr>
        <p:sp>
          <p:nvSpPr>
            <p:cNvPr id="8175" name="Google Shape;8175;p73"/>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73"/>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73"/>
          <p:cNvGrpSpPr/>
          <p:nvPr/>
        </p:nvGrpSpPr>
        <p:grpSpPr>
          <a:xfrm>
            <a:off x="829799" y="2204636"/>
            <a:ext cx="442373" cy="420775"/>
            <a:chOff x="-6690625" y="3631325"/>
            <a:chExt cx="307225" cy="292225"/>
          </a:xfrm>
        </p:grpSpPr>
        <p:sp>
          <p:nvSpPr>
            <p:cNvPr id="8178" name="Google Shape;8178;p7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7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73"/>
          <p:cNvGrpSpPr/>
          <p:nvPr/>
        </p:nvGrpSpPr>
        <p:grpSpPr>
          <a:xfrm>
            <a:off x="851921" y="2756972"/>
            <a:ext cx="421927" cy="419371"/>
            <a:chOff x="-6689825" y="3992050"/>
            <a:chExt cx="293025" cy="291250"/>
          </a:xfrm>
        </p:grpSpPr>
        <p:sp>
          <p:nvSpPr>
            <p:cNvPr id="8184" name="Google Shape;8184;p73"/>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3"/>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3"/>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3"/>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73"/>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3"/>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3"/>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3"/>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3"/>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3"/>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3"/>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3"/>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6" name="Google Shape;8196;p73"/>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7" name="Google Shape;8197;p73"/>
          <p:cNvGrpSpPr/>
          <p:nvPr/>
        </p:nvGrpSpPr>
        <p:grpSpPr>
          <a:xfrm>
            <a:off x="3535232" y="2205192"/>
            <a:ext cx="423043" cy="419659"/>
            <a:chOff x="-4837325" y="3612425"/>
            <a:chExt cx="293800" cy="291450"/>
          </a:xfrm>
        </p:grpSpPr>
        <p:sp>
          <p:nvSpPr>
            <p:cNvPr id="8198" name="Google Shape;8198;p73"/>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3"/>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3"/>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1" name="Google Shape;8201;p73"/>
          <p:cNvGrpSpPr/>
          <p:nvPr/>
        </p:nvGrpSpPr>
        <p:grpSpPr>
          <a:xfrm>
            <a:off x="3548265" y="2756826"/>
            <a:ext cx="420775" cy="419659"/>
            <a:chOff x="-4837325" y="3971575"/>
            <a:chExt cx="292225" cy="291450"/>
          </a:xfrm>
        </p:grpSpPr>
        <p:sp>
          <p:nvSpPr>
            <p:cNvPr id="8202" name="Google Shape;8202;p73"/>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3"/>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73"/>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73"/>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3"/>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3"/>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8" name="Google Shape;8208;p73"/>
          <p:cNvGrpSpPr/>
          <p:nvPr/>
        </p:nvGrpSpPr>
        <p:grpSpPr>
          <a:xfrm>
            <a:off x="6240279" y="1714185"/>
            <a:ext cx="430998" cy="369730"/>
            <a:chOff x="-3037625" y="3254850"/>
            <a:chExt cx="299325" cy="256775"/>
          </a:xfrm>
        </p:grpSpPr>
        <p:sp>
          <p:nvSpPr>
            <p:cNvPr id="8209" name="Google Shape;8209;p73"/>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73"/>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3"/>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3"/>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3" name="Google Shape;8213;p73"/>
          <p:cNvGrpSpPr/>
          <p:nvPr/>
        </p:nvGrpSpPr>
        <p:grpSpPr>
          <a:xfrm>
            <a:off x="6244239" y="2204615"/>
            <a:ext cx="423079" cy="420811"/>
            <a:chOff x="-3031325" y="3597450"/>
            <a:chExt cx="293825" cy="292250"/>
          </a:xfrm>
        </p:grpSpPr>
        <p:sp>
          <p:nvSpPr>
            <p:cNvPr id="8214" name="Google Shape;8214;p73"/>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3"/>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3"/>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3"/>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8" name="Google Shape;8218;p73"/>
          <p:cNvGrpSpPr/>
          <p:nvPr/>
        </p:nvGrpSpPr>
        <p:grpSpPr>
          <a:xfrm>
            <a:off x="6256714" y="2781214"/>
            <a:ext cx="421927" cy="370882"/>
            <a:chOff x="-3030525" y="3973150"/>
            <a:chExt cx="293025" cy="257575"/>
          </a:xfrm>
        </p:grpSpPr>
        <p:sp>
          <p:nvSpPr>
            <p:cNvPr id="8219" name="Google Shape;8219;p73"/>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3"/>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73"/>
          <p:cNvGrpSpPr/>
          <p:nvPr/>
        </p:nvGrpSpPr>
        <p:grpSpPr>
          <a:xfrm>
            <a:off x="1358307" y="3369426"/>
            <a:ext cx="421927" cy="297195"/>
            <a:chOff x="-1199300" y="3279250"/>
            <a:chExt cx="293025" cy="206400"/>
          </a:xfrm>
        </p:grpSpPr>
        <p:sp>
          <p:nvSpPr>
            <p:cNvPr id="8222" name="Google Shape;8222;p73"/>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3"/>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3"/>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3"/>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6" name="Google Shape;8226;p73"/>
          <p:cNvGrpSpPr/>
          <p:nvPr/>
        </p:nvGrpSpPr>
        <p:grpSpPr>
          <a:xfrm>
            <a:off x="1365393" y="1688773"/>
            <a:ext cx="444605" cy="420559"/>
            <a:chOff x="-6338550" y="3272950"/>
            <a:chExt cx="308775" cy="292075"/>
          </a:xfrm>
        </p:grpSpPr>
        <p:sp>
          <p:nvSpPr>
            <p:cNvPr id="8227" name="Google Shape;8227;p73"/>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73"/>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73"/>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0" name="Google Shape;8230;p73"/>
          <p:cNvGrpSpPr/>
          <p:nvPr/>
        </p:nvGrpSpPr>
        <p:grpSpPr>
          <a:xfrm>
            <a:off x="1376732" y="2205194"/>
            <a:ext cx="421927" cy="419659"/>
            <a:chOff x="-6329100" y="3632100"/>
            <a:chExt cx="293025" cy="291450"/>
          </a:xfrm>
        </p:grpSpPr>
        <p:sp>
          <p:nvSpPr>
            <p:cNvPr id="8231" name="Google Shape;8231;p73"/>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3"/>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73"/>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4" name="Google Shape;8234;p73"/>
          <p:cNvGrpSpPr/>
          <p:nvPr/>
        </p:nvGrpSpPr>
        <p:grpSpPr>
          <a:xfrm>
            <a:off x="1389783" y="2756828"/>
            <a:ext cx="419623" cy="419659"/>
            <a:chOff x="-6329875" y="3992050"/>
            <a:chExt cx="291425" cy="291450"/>
          </a:xfrm>
        </p:grpSpPr>
        <p:sp>
          <p:nvSpPr>
            <p:cNvPr id="8235" name="Google Shape;8235;p73"/>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3"/>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3"/>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73"/>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9" name="Google Shape;8239;p73"/>
          <p:cNvGrpSpPr/>
          <p:nvPr/>
        </p:nvGrpSpPr>
        <p:grpSpPr>
          <a:xfrm>
            <a:off x="4075920" y="1687530"/>
            <a:ext cx="423079" cy="423043"/>
            <a:chOff x="-4478975" y="3251700"/>
            <a:chExt cx="293825" cy="293800"/>
          </a:xfrm>
        </p:grpSpPr>
        <p:sp>
          <p:nvSpPr>
            <p:cNvPr id="8240" name="Google Shape;8240;p73"/>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3"/>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3"/>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73"/>
          <p:cNvGrpSpPr/>
          <p:nvPr/>
        </p:nvGrpSpPr>
        <p:grpSpPr>
          <a:xfrm>
            <a:off x="4075920" y="2205192"/>
            <a:ext cx="423079" cy="419659"/>
            <a:chOff x="-4475825" y="3612425"/>
            <a:chExt cx="293825" cy="291450"/>
          </a:xfrm>
        </p:grpSpPr>
        <p:sp>
          <p:nvSpPr>
            <p:cNvPr id="8244" name="Google Shape;8244;p73"/>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3"/>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3"/>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7" name="Google Shape;8247;p73"/>
          <p:cNvGrpSpPr/>
          <p:nvPr/>
        </p:nvGrpSpPr>
        <p:grpSpPr>
          <a:xfrm>
            <a:off x="4084992" y="2756844"/>
            <a:ext cx="428730" cy="419623"/>
            <a:chOff x="-4480550" y="3970800"/>
            <a:chExt cx="297750" cy="291425"/>
          </a:xfrm>
        </p:grpSpPr>
        <p:sp>
          <p:nvSpPr>
            <p:cNvPr id="8248" name="Google Shape;8248;p73"/>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3"/>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73"/>
          <p:cNvGrpSpPr/>
          <p:nvPr/>
        </p:nvGrpSpPr>
        <p:grpSpPr>
          <a:xfrm>
            <a:off x="6788826" y="1689221"/>
            <a:ext cx="415123" cy="419659"/>
            <a:chOff x="-2668225" y="3239075"/>
            <a:chExt cx="288300" cy="291450"/>
          </a:xfrm>
        </p:grpSpPr>
        <p:sp>
          <p:nvSpPr>
            <p:cNvPr id="8251" name="Google Shape;8251;p73"/>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3"/>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3"/>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3"/>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3"/>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6" name="Google Shape;8256;p73"/>
          <p:cNvGrpSpPr/>
          <p:nvPr/>
        </p:nvGrpSpPr>
        <p:grpSpPr>
          <a:xfrm>
            <a:off x="6785982" y="2205191"/>
            <a:ext cx="420811" cy="419659"/>
            <a:chOff x="-2671375" y="3597450"/>
            <a:chExt cx="292250" cy="291450"/>
          </a:xfrm>
        </p:grpSpPr>
        <p:sp>
          <p:nvSpPr>
            <p:cNvPr id="8257" name="Google Shape;8257;p73"/>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3"/>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73"/>
          <p:cNvGrpSpPr/>
          <p:nvPr/>
        </p:nvGrpSpPr>
        <p:grpSpPr>
          <a:xfrm>
            <a:off x="6796765" y="2755691"/>
            <a:ext cx="423043" cy="421927"/>
            <a:chOff x="-2670575" y="3956600"/>
            <a:chExt cx="293800" cy="293025"/>
          </a:xfrm>
        </p:grpSpPr>
        <p:sp>
          <p:nvSpPr>
            <p:cNvPr id="8260" name="Google Shape;8260;p73"/>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3"/>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3"/>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3"/>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73"/>
          <p:cNvGrpSpPr/>
          <p:nvPr/>
        </p:nvGrpSpPr>
        <p:grpSpPr>
          <a:xfrm>
            <a:off x="3054285" y="3311947"/>
            <a:ext cx="426462" cy="418363"/>
            <a:chOff x="-1183550" y="3586525"/>
            <a:chExt cx="296175" cy="290550"/>
          </a:xfrm>
        </p:grpSpPr>
        <p:sp>
          <p:nvSpPr>
            <p:cNvPr id="8265" name="Google Shape;8265;p73"/>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3"/>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3"/>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3"/>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3"/>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3"/>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3"/>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73"/>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3"/>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73"/>
          <p:cNvGrpSpPr/>
          <p:nvPr/>
        </p:nvGrpSpPr>
        <p:grpSpPr>
          <a:xfrm>
            <a:off x="1917896" y="1689799"/>
            <a:ext cx="420811" cy="418507"/>
            <a:chOff x="-5971525" y="3273750"/>
            <a:chExt cx="292250" cy="290650"/>
          </a:xfrm>
        </p:grpSpPr>
        <p:sp>
          <p:nvSpPr>
            <p:cNvPr id="8275" name="Google Shape;8275;p73"/>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3"/>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7" name="Google Shape;8277;p73"/>
          <p:cNvGrpSpPr/>
          <p:nvPr/>
        </p:nvGrpSpPr>
        <p:grpSpPr>
          <a:xfrm>
            <a:off x="1912226" y="2203826"/>
            <a:ext cx="432150" cy="422395"/>
            <a:chOff x="-5974675" y="3632100"/>
            <a:chExt cx="300125" cy="293350"/>
          </a:xfrm>
        </p:grpSpPr>
        <p:sp>
          <p:nvSpPr>
            <p:cNvPr id="8278" name="Google Shape;8278;p73"/>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3"/>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3"/>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73"/>
          <p:cNvGrpSpPr/>
          <p:nvPr/>
        </p:nvGrpSpPr>
        <p:grpSpPr>
          <a:xfrm>
            <a:off x="1942267" y="2755694"/>
            <a:ext cx="395865" cy="421927"/>
            <a:chOff x="-5971525" y="3990475"/>
            <a:chExt cx="274925" cy="293025"/>
          </a:xfrm>
        </p:grpSpPr>
        <p:sp>
          <p:nvSpPr>
            <p:cNvPr id="8282" name="Google Shape;8282;p73"/>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3"/>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3"/>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3"/>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73"/>
          <p:cNvGrpSpPr/>
          <p:nvPr/>
        </p:nvGrpSpPr>
        <p:grpSpPr>
          <a:xfrm>
            <a:off x="4615473" y="1689798"/>
            <a:ext cx="420775" cy="418507"/>
            <a:chOff x="-4118225" y="3253275"/>
            <a:chExt cx="292225" cy="290650"/>
          </a:xfrm>
        </p:grpSpPr>
        <p:sp>
          <p:nvSpPr>
            <p:cNvPr id="8287" name="Google Shape;8287;p73"/>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3"/>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9" name="Google Shape;8289;p73"/>
          <p:cNvGrpSpPr/>
          <p:nvPr/>
        </p:nvGrpSpPr>
        <p:grpSpPr>
          <a:xfrm>
            <a:off x="4665924" y="2204922"/>
            <a:ext cx="319874" cy="420199"/>
            <a:chOff x="-4082800" y="3612425"/>
            <a:chExt cx="222150" cy="291825"/>
          </a:xfrm>
        </p:grpSpPr>
        <p:sp>
          <p:nvSpPr>
            <p:cNvPr id="8290" name="Google Shape;8290;p73"/>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73"/>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3"/>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3" name="Google Shape;8293;p73"/>
          <p:cNvGrpSpPr/>
          <p:nvPr/>
        </p:nvGrpSpPr>
        <p:grpSpPr>
          <a:xfrm>
            <a:off x="4627372" y="2769876"/>
            <a:ext cx="420775" cy="393561"/>
            <a:chOff x="-4118225" y="3990475"/>
            <a:chExt cx="292225" cy="273325"/>
          </a:xfrm>
        </p:grpSpPr>
        <p:sp>
          <p:nvSpPr>
            <p:cNvPr id="8294" name="Google Shape;8294;p73"/>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73"/>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3"/>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3"/>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8" name="Google Shape;8298;p73"/>
          <p:cNvGrpSpPr/>
          <p:nvPr/>
        </p:nvGrpSpPr>
        <p:grpSpPr>
          <a:xfrm>
            <a:off x="7338026" y="1688087"/>
            <a:ext cx="394713" cy="421927"/>
            <a:chOff x="-2312225" y="3238300"/>
            <a:chExt cx="274125" cy="293025"/>
          </a:xfrm>
        </p:grpSpPr>
        <p:sp>
          <p:nvSpPr>
            <p:cNvPr id="8299" name="Google Shape;8299;p73"/>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73"/>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73"/>
          <p:cNvGrpSpPr/>
          <p:nvPr/>
        </p:nvGrpSpPr>
        <p:grpSpPr>
          <a:xfrm>
            <a:off x="7335742" y="2756825"/>
            <a:ext cx="423079" cy="419659"/>
            <a:chOff x="-2310650" y="3958175"/>
            <a:chExt cx="293825" cy="291450"/>
          </a:xfrm>
        </p:grpSpPr>
        <p:sp>
          <p:nvSpPr>
            <p:cNvPr id="8302" name="Google Shape;8302;p73"/>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3"/>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73"/>
          <p:cNvGrpSpPr/>
          <p:nvPr/>
        </p:nvGrpSpPr>
        <p:grpSpPr>
          <a:xfrm>
            <a:off x="4702603" y="3308459"/>
            <a:ext cx="424159" cy="419659"/>
            <a:chOff x="-1182750" y="3962900"/>
            <a:chExt cx="294575" cy="291450"/>
          </a:xfrm>
        </p:grpSpPr>
        <p:sp>
          <p:nvSpPr>
            <p:cNvPr id="8305" name="Google Shape;8305;p73"/>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3"/>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3"/>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3"/>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3"/>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3"/>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3"/>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73"/>
          <p:cNvGrpSpPr/>
          <p:nvPr/>
        </p:nvGrpSpPr>
        <p:grpSpPr>
          <a:xfrm>
            <a:off x="2455739" y="1689223"/>
            <a:ext cx="424195" cy="419659"/>
            <a:chOff x="-5611575" y="3272950"/>
            <a:chExt cx="294600" cy="291450"/>
          </a:xfrm>
        </p:grpSpPr>
        <p:sp>
          <p:nvSpPr>
            <p:cNvPr id="8313" name="Google Shape;8313;p73"/>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73"/>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3"/>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3"/>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3"/>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73"/>
          <p:cNvGrpSpPr/>
          <p:nvPr/>
        </p:nvGrpSpPr>
        <p:grpSpPr>
          <a:xfrm>
            <a:off x="2455739" y="2205770"/>
            <a:ext cx="424195" cy="418507"/>
            <a:chOff x="-5613150" y="3632900"/>
            <a:chExt cx="294600" cy="290650"/>
          </a:xfrm>
        </p:grpSpPr>
        <p:sp>
          <p:nvSpPr>
            <p:cNvPr id="8319" name="Google Shape;8319;p73"/>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3"/>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73"/>
          <p:cNvGrpSpPr/>
          <p:nvPr/>
        </p:nvGrpSpPr>
        <p:grpSpPr>
          <a:xfrm>
            <a:off x="7324977" y="2153586"/>
            <a:ext cx="420811" cy="522864"/>
            <a:chOff x="-2310650" y="3525775"/>
            <a:chExt cx="292250" cy="363125"/>
          </a:xfrm>
        </p:grpSpPr>
        <p:sp>
          <p:nvSpPr>
            <p:cNvPr id="8322" name="Google Shape;8322;p73"/>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3"/>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3"/>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3"/>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6" name="Google Shape;8326;p73"/>
          <p:cNvGrpSpPr/>
          <p:nvPr/>
        </p:nvGrpSpPr>
        <p:grpSpPr>
          <a:xfrm>
            <a:off x="2467638" y="2756270"/>
            <a:ext cx="424195" cy="420775"/>
            <a:chOff x="-5613150" y="3991275"/>
            <a:chExt cx="294600" cy="292225"/>
          </a:xfrm>
        </p:grpSpPr>
        <p:sp>
          <p:nvSpPr>
            <p:cNvPr id="8327" name="Google Shape;8327;p73"/>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3"/>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3"/>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3"/>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3"/>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3"/>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3"/>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3"/>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3"/>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73"/>
          <p:cNvGrpSpPr/>
          <p:nvPr/>
        </p:nvGrpSpPr>
        <p:grpSpPr>
          <a:xfrm>
            <a:off x="5139126" y="1689438"/>
            <a:ext cx="434634" cy="419227"/>
            <a:chOff x="-3768700" y="3253275"/>
            <a:chExt cx="301850" cy="291150"/>
          </a:xfrm>
        </p:grpSpPr>
        <p:sp>
          <p:nvSpPr>
            <p:cNvPr id="8337" name="Google Shape;8337;p73"/>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73"/>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3"/>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0" name="Google Shape;8340;p73"/>
          <p:cNvGrpSpPr/>
          <p:nvPr/>
        </p:nvGrpSpPr>
        <p:grpSpPr>
          <a:xfrm>
            <a:off x="5143209" y="2217090"/>
            <a:ext cx="426462" cy="395865"/>
            <a:chOff x="-3808700" y="3628950"/>
            <a:chExt cx="296175" cy="274925"/>
          </a:xfrm>
        </p:grpSpPr>
        <p:sp>
          <p:nvSpPr>
            <p:cNvPr id="8341" name="Google Shape;8341;p73"/>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3"/>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3"/>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73"/>
          <p:cNvGrpSpPr/>
          <p:nvPr/>
        </p:nvGrpSpPr>
        <p:grpSpPr>
          <a:xfrm>
            <a:off x="5208420" y="2756412"/>
            <a:ext cx="419443" cy="420487"/>
            <a:chOff x="-3771675" y="3971775"/>
            <a:chExt cx="291300" cy="292025"/>
          </a:xfrm>
        </p:grpSpPr>
        <p:sp>
          <p:nvSpPr>
            <p:cNvPr id="8345" name="Google Shape;8345;p73"/>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73"/>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3"/>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3"/>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3"/>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73"/>
          <p:cNvGrpSpPr/>
          <p:nvPr/>
        </p:nvGrpSpPr>
        <p:grpSpPr>
          <a:xfrm>
            <a:off x="7869864" y="1716461"/>
            <a:ext cx="420271" cy="320774"/>
            <a:chOff x="-1951475" y="3273100"/>
            <a:chExt cx="291875" cy="222775"/>
          </a:xfrm>
        </p:grpSpPr>
        <p:sp>
          <p:nvSpPr>
            <p:cNvPr id="8351" name="Google Shape;8351;p73"/>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3"/>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3"/>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4" name="Google Shape;8354;p73"/>
          <p:cNvGrpSpPr/>
          <p:nvPr/>
        </p:nvGrpSpPr>
        <p:grpSpPr>
          <a:xfrm>
            <a:off x="7867344" y="2205191"/>
            <a:ext cx="425310" cy="419659"/>
            <a:chOff x="-1951475" y="3597450"/>
            <a:chExt cx="295375" cy="291450"/>
          </a:xfrm>
        </p:grpSpPr>
        <p:sp>
          <p:nvSpPr>
            <p:cNvPr id="8355" name="Google Shape;8355;p73"/>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3"/>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3"/>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3"/>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9" name="Google Shape;8359;p73"/>
          <p:cNvGrpSpPr/>
          <p:nvPr/>
        </p:nvGrpSpPr>
        <p:grpSpPr>
          <a:xfrm>
            <a:off x="7869595" y="2756825"/>
            <a:ext cx="444605" cy="419659"/>
            <a:chOff x="-1960150" y="3956600"/>
            <a:chExt cx="308775" cy="291450"/>
          </a:xfrm>
        </p:grpSpPr>
        <p:sp>
          <p:nvSpPr>
            <p:cNvPr id="8360" name="Google Shape;8360;p73"/>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3"/>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2" name="Google Shape;8362;p73"/>
          <p:cNvGrpSpPr/>
          <p:nvPr/>
        </p:nvGrpSpPr>
        <p:grpSpPr>
          <a:xfrm>
            <a:off x="1923633" y="3307636"/>
            <a:ext cx="420775" cy="420775"/>
            <a:chOff x="-804700" y="3226500"/>
            <a:chExt cx="292225" cy="292225"/>
          </a:xfrm>
        </p:grpSpPr>
        <p:sp>
          <p:nvSpPr>
            <p:cNvPr id="8363" name="Google Shape;8363;p73"/>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3"/>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3"/>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3"/>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3"/>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3"/>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73"/>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0" name="Google Shape;8370;p73"/>
          <p:cNvGrpSpPr/>
          <p:nvPr/>
        </p:nvGrpSpPr>
        <p:grpSpPr>
          <a:xfrm>
            <a:off x="3003724" y="1688647"/>
            <a:ext cx="420775" cy="420811"/>
            <a:chOff x="-5251625" y="3272950"/>
            <a:chExt cx="292225" cy="292250"/>
          </a:xfrm>
        </p:grpSpPr>
        <p:sp>
          <p:nvSpPr>
            <p:cNvPr id="8371" name="Google Shape;8371;p73"/>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3"/>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3"/>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4" name="Google Shape;8374;p73"/>
          <p:cNvGrpSpPr/>
          <p:nvPr/>
        </p:nvGrpSpPr>
        <p:grpSpPr>
          <a:xfrm>
            <a:off x="3000322" y="2204348"/>
            <a:ext cx="427578" cy="421351"/>
            <a:chOff x="-5254775" y="3631325"/>
            <a:chExt cx="296950" cy="292625"/>
          </a:xfrm>
        </p:grpSpPr>
        <p:sp>
          <p:nvSpPr>
            <p:cNvPr id="8375" name="Google Shape;8375;p73"/>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3"/>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73"/>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3"/>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3"/>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3"/>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3"/>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2" name="Google Shape;8382;p73"/>
          <p:cNvGrpSpPr/>
          <p:nvPr/>
        </p:nvGrpSpPr>
        <p:grpSpPr>
          <a:xfrm>
            <a:off x="3016181" y="2756270"/>
            <a:ext cx="419659" cy="420775"/>
            <a:chOff x="-5251625" y="3991275"/>
            <a:chExt cx="291450" cy="292225"/>
          </a:xfrm>
        </p:grpSpPr>
        <p:sp>
          <p:nvSpPr>
            <p:cNvPr id="8383" name="Google Shape;8383;p73"/>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3"/>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73"/>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73"/>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3"/>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8" name="Google Shape;8388;p73"/>
          <p:cNvGrpSpPr/>
          <p:nvPr/>
        </p:nvGrpSpPr>
        <p:grpSpPr>
          <a:xfrm>
            <a:off x="5756763" y="1689240"/>
            <a:ext cx="319874" cy="419623"/>
            <a:chOff x="-3365275" y="3253275"/>
            <a:chExt cx="222150" cy="291425"/>
          </a:xfrm>
        </p:grpSpPr>
        <p:sp>
          <p:nvSpPr>
            <p:cNvPr id="8389" name="Google Shape;8389;p73"/>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3"/>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1" name="Google Shape;8391;p73"/>
          <p:cNvGrpSpPr/>
          <p:nvPr/>
        </p:nvGrpSpPr>
        <p:grpSpPr>
          <a:xfrm>
            <a:off x="5730701" y="2204058"/>
            <a:ext cx="371998" cy="421927"/>
            <a:chOff x="-3383375" y="3611625"/>
            <a:chExt cx="258350" cy="293025"/>
          </a:xfrm>
        </p:grpSpPr>
        <p:sp>
          <p:nvSpPr>
            <p:cNvPr id="8392" name="Google Shape;8392;p73"/>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3"/>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73"/>
          <p:cNvGrpSpPr/>
          <p:nvPr/>
        </p:nvGrpSpPr>
        <p:grpSpPr>
          <a:xfrm>
            <a:off x="5793050" y="2756826"/>
            <a:ext cx="271097" cy="419659"/>
            <a:chOff x="-3347950" y="3971575"/>
            <a:chExt cx="188275" cy="291450"/>
          </a:xfrm>
        </p:grpSpPr>
        <p:sp>
          <p:nvSpPr>
            <p:cNvPr id="8395" name="Google Shape;8395;p73"/>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3"/>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3"/>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8" name="Google Shape;8398;p73"/>
          <p:cNvGrpSpPr/>
          <p:nvPr/>
        </p:nvGrpSpPr>
        <p:grpSpPr>
          <a:xfrm>
            <a:off x="842909" y="3307061"/>
            <a:ext cx="371998" cy="421927"/>
            <a:chOff x="-1575775" y="3238300"/>
            <a:chExt cx="258350" cy="293025"/>
          </a:xfrm>
        </p:grpSpPr>
        <p:sp>
          <p:nvSpPr>
            <p:cNvPr id="8399" name="Google Shape;8399;p73"/>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3"/>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3"/>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3"/>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3"/>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4" name="Google Shape;8404;p73"/>
          <p:cNvGrpSpPr/>
          <p:nvPr/>
        </p:nvGrpSpPr>
        <p:grpSpPr>
          <a:xfrm>
            <a:off x="2487807" y="3309051"/>
            <a:ext cx="423079" cy="424159"/>
            <a:chOff x="-1591550" y="3597475"/>
            <a:chExt cx="293825" cy="294575"/>
          </a:xfrm>
        </p:grpSpPr>
        <p:sp>
          <p:nvSpPr>
            <p:cNvPr id="8405" name="Google Shape;8405;p73"/>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3"/>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73"/>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8" name="Google Shape;8408;p73"/>
          <p:cNvGrpSpPr/>
          <p:nvPr/>
        </p:nvGrpSpPr>
        <p:grpSpPr>
          <a:xfrm>
            <a:off x="4137277" y="3318663"/>
            <a:ext cx="421927" cy="399248"/>
            <a:chOff x="-1592325" y="3957400"/>
            <a:chExt cx="293025" cy="277275"/>
          </a:xfrm>
        </p:grpSpPr>
        <p:sp>
          <p:nvSpPr>
            <p:cNvPr id="8409" name="Google Shape;8409;p73"/>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3"/>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3"/>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3"/>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73"/>
          <p:cNvGrpSpPr/>
          <p:nvPr/>
        </p:nvGrpSpPr>
        <p:grpSpPr>
          <a:xfrm>
            <a:off x="3624147" y="3310744"/>
            <a:ext cx="369730" cy="420775"/>
            <a:chOff x="-778700" y="3612425"/>
            <a:chExt cx="256775" cy="292225"/>
          </a:xfrm>
        </p:grpSpPr>
        <p:sp>
          <p:nvSpPr>
            <p:cNvPr id="8414" name="Google Shape;8414;p73"/>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3"/>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3"/>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3"/>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3"/>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3"/>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0" name="Google Shape;8420;p73"/>
          <p:cNvGrpSpPr/>
          <p:nvPr/>
        </p:nvGrpSpPr>
        <p:grpSpPr>
          <a:xfrm>
            <a:off x="6095649" y="3828305"/>
            <a:ext cx="340731" cy="387641"/>
            <a:chOff x="7728464" y="1561258"/>
            <a:chExt cx="349719" cy="397866"/>
          </a:xfrm>
        </p:grpSpPr>
        <p:sp>
          <p:nvSpPr>
            <p:cNvPr id="8421" name="Google Shape;8421;p73"/>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73"/>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73"/>
          <p:cNvGrpSpPr/>
          <p:nvPr/>
        </p:nvGrpSpPr>
        <p:grpSpPr>
          <a:xfrm>
            <a:off x="4018617" y="3828305"/>
            <a:ext cx="387681" cy="387641"/>
            <a:chOff x="5611350" y="1561258"/>
            <a:chExt cx="397907" cy="397866"/>
          </a:xfrm>
        </p:grpSpPr>
        <p:sp>
          <p:nvSpPr>
            <p:cNvPr id="8424" name="Google Shape;8424;p73"/>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3"/>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3"/>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3"/>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8" name="Google Shape;8428;p73"/>
          <p:cNvGrpSpPr/>
          <p:nvPr/>
        </p:nvGrpSpPr>
        <p:grpSpPr>
          <a:xfrm>
            <a:off x="4537903" y="3925571"/>
            <a:ext cx="387610" cy="193109"/>
            <a:chOff x="6140660" y="1661097"/>
            <a:chExt cx="397835" cy="198202"/>
          </a:xfrm>
        </p:grpSpPr>
        <p:sp>
          <p:nvSpPr>
            <p:cNvPr id="8429" name="Google Shape;8429;p73"/>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3"/>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3"/>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3"/>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3" name="Google Shape;8433;p73"/>
          <p:cNvGrpSpPr/>
          <p:nvPr/>
        </p:nvGrpSpPr>
        <p:grpSpPr>
          <a:xfrm>
            <a:off x="5057118" y="3828305"/>
            <a:ext cx="387681" cy="387641"/>
            <a:chOff x="6669907" y="1561258"/>
            <a:chExt cx="397907" cy="397866"/>
          </a:xfrm>
        </p:grpSpPr>
        <p:sp>
          <p:nvSpPr>
            <p:cNvPr id="8434" name="Google Shape;8434;p73"/>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3"/>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73"/>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3"/>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3"/>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73"/>
          <p:cNvGrpSpPr/>
          <p:nvPr/>
        </p:nvGrpSpPr>
        <p:grpSpPr>
          <a:xfrm>
            <a:off x="1942348" y="3885842"/>
            <a:ext cx="387681" cy="272572"/>
            <a:chOff x="3386036" y="1746339"/>
            <a:chExt cx="397907" cy="279762"/>
          </a:xfrm>
        </p:grpSpPr>
        <p:sp>
          <p:nvSpPr>
            <p:cNvPr id="8440" name="Google Shape;8440;p73"/>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3"/>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3"/>
          <p:cNvGrpSpPr/>
          <p:nvPr/>
        </p:nvGrpSpPr>
        <p:grpSpPr>
          <a:xfrm>
            <a:off x="2980045" y="3828288"/>
            <a:ext cx="387681" cy="387681"/>
            <a:chOff x="4417380" y="1687279"/>
            <a:chExt cx="397907" cy="397907"/>
          </a:xfrm>
        </p:grpSpPr>
        <p:sp>
          <p:nvSpPr>
            <p:cNvPr id="8443" name="Google Shape;8443;p73"/>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3"/>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5" name="Google Shape;8445;p73"/>
          <p:cNvGrpSpPr/>
          <p:nvPr/>
        </p:nvGrpSpPr>
        <p:grpSpPr>
          <a:xfrm>
            <a:off x="7926526" y="3308537"/>
            <a:ext cx="387661" cy="387661"/>
            <a:chOff x="2869999" y="1687279"/>
            <a:chExt cx="397887" cy="397887"/>
          </a:xfrm>
        </p:grpSpPr>
        <p:sp>
          <p:nvSpPr>
            <p:cNvPr id="8446" name="Google Shape;8446;p73"/>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3"/>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73"/>
          <p:cNvGrpSpPr/>
          <p:nvPr/>
        </p:nvGrpSpPr>
        <p:grpSpPr>
          <a:xfrm>
            <a:off x="2461634" y="3828664"/>
            <a:ext cx="386807" cy="386929"/>
            <a:chOff x="3902887" y="1687655"/>
            <a:chExt cx="397010" cy="397135"/>
          </a:xfrm>
        </p:grpSpPr>
        <p:sp>
          <p:nvSpPr>
            <p:cNvPr id="8449" name="Google Shape;8449;p73"/>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3"/>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1" name="Google Shape;8451;p73"/>
          <p:cNvGrpSpPr/>
          <p:nvPr/>
        </p:nvGrpSpPr>
        <p:grpSpPr>
          <a:xfrm>
            <a:off x="3499331" y="3828344"/>
            <a:ext cx="387681" cy="387681"/>
            <a:chOff x="4933458" y="1687279"/>
            <a:chExt cx="397907" cy="397907"/>
          </a:xfrm>
        </p:grpSpPr>
        <p:sp>
          <p:nvSpPr>
            <p:cNvPr id="8452" name="Google Shape;8452;p73"/>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3"/>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73"/>
          <p:cNvGrpSpPr/>
          <p:nvPr/>
        </p:nvGrpSpPr>
        <p:grpSpPr>
          <a:xfrm>
            <a:off x="5273586" y="3308775"/>
            <a:ext cx="387681" cy="387661"/>
            <a:chOff x="266768" y="1721375"/>
            <a:chExt cx="397907" cy="397887"/>
          </a:xfrm>
        </p:grpSpPr>
        <p:sp>
          <p:nvSpPr>
            <p:cNvPr id="8455" name="Google Shape;8455;p73"/>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3"/>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7" name="Google Shape;8457;p73"/>
          <p:cNvGrpSpPr/>
          <p:nvPr/>
        </p:nvGrpSpPr>
        <p:grpSpPr>
          <a:xfrm>
            <a:off x="7395588" y="3308924"/>
            <a:ext cx="387539" cy="386888"/>
            <a:chOff x="2408992" y="1722875"/>
            <a:chExt cx="397761" cy="397093"/>
          </a:xfrm>
        </p:grpSpPr>
        <p:sp>
          <p:nvSpPr>
            <p:cNvPr id="8458" name="Google Shape;8458;p73"/>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3"/>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73"/>
          <p:cNvGrpSpPr/>
          <p:nvPr/>
        </p:nvGrpSpPr>
        <p:grpSpPr>
          <a:xfrm>
            <a:off x="5576404" y="3828305"/>
            <a:ext cx="387641" cy="387641"/>
            <a:chOff x="7199196" y="1561258"/>
            <a:chExt cx="397866" cy="397866"/>
          </a:xfrm>
        </p:grpSpPr>
        <p:sp>
          <p:nvSpPr>
            <p:cNvPr id="8461" name="Google Shape;8461;p73"/>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3"/>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3"/>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4" name="Google Shape;8464;p73"/>
          <p:cNvGrpSpPr/>
          <p:nvPr/>
        </p:nvGrpSpPr>
        <p:grpSpPr>
          <a:xfrm>
            <a:off x="6332282" y="3308537"/>
            <a:ext cx="387661" cy="387661"/>
            <a:chOff x="1379798" y="1723250"/>
            <a:chExt cx="397887" cy="397887"/>
          </a:xfrm>
        </p:grpSpPr>
        <p:sp>
          <p:nvSpPr>
            <p:cNvPr id="8465" name="Google Shape;8465;p73"/>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3"/>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3"/>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3"/>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73"/>
          <p:cNvGrpSpPr/>
          <p:nvPr/>
        </p:nvGrpSpPr>
        <p:grpSpPr>
          <a:xfrm>
            <a:off x="5801242" y="3308537"/>
            <a:ext cx="387641" cy="387661"/>
            <a:chOff x="864491" y="1723250"/>
            <a:chExt cx="397866" cy="397887"/>
          </a:xfrm>
        </p:grpSpPr>
        <p:sp>
          <p:nvSpPr>
            <p:cNvPr id="8470" name="Google Shape;8470;p7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3"/>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3" name="Google Shape;8473;p73"/>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4" name="Google Shape;8474;p73"/>
          <p:cNvGrpSpPr/>
          <p:nvPr/>
        </p:nvGrpSpPr>
        <p:grpSpPr>
          <a:xfrm>
            <a:off x="6568070" y="3827060"/>
            <a:ext cx="388966" cy="388966"/>
            <a:chOff x="1190625" y="238125"/>
            <a:chExt cx="5235075" cy="5235075"/>
          </a:xfrm>
        </p:grpSpPr>
        <p:sp>
          <p:nvSpPr>
            <p:cNvPr id="8475" name="Google Shape;8475;p73"/>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3"/>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7" name="Google Shape;8477;p7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81" name="Shape 8481"/>
        <p:cNvGrpSpPr/>
        <p:nvPr/>
      </p:nvGrpSpPr>
      <p:grpSpPr>
        <a:xfrm>
          <a:off x="0" y="0"/>
          <a:ext cx="0" cy="0"/>
          <a:chOff x="0" y="0"/>
          <a:chExt cx="0" cy="0"/>
        </a:xfrm>
      </p:grpSpPr>
      <p:pic>
        <p:nvPicPr>
          <p:cNvPr id="8482" name="Google Shape;8482;p7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38"/>
          <p:cNvSpPr/>
          <p:nvPr/>
        </p:nvSpPr>
        <p:spPr>
          <a:xfrm rot="10800000">
            <a:off x="4825387" y="5395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8"/>
          <p:cNvSpPr txBox="1"/>
          <p:nvPr>
            <p:ph idx="1" type="subTitle"/>
          </p:nvPr>
        </p:nvSpPr>
        <p:spPr>
          <a:xfrm>
            <a:off x="2973175" y="2441825"/>
            <a:ext cx="5486400" cy="214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As we have seen,</a:t>
            </a:r>
            <a:r>
              <a:rPr b="1" lang="en"/>
              <a:t> expressions change</a:t>
            </a:r>
            <a:r>
              <a:rPr lang="en"/>
              <a:t> according to the punctuation marks we use, but what are punctuation marks? They are simply </a:t>
            </a:r>
            <a:r>
              <a:rPr b="1" lang="en"/>
              <a:t>graphic marks or signs that are neither letters nor numbers</a:t>
            </a:r>
            <a:r>
              <a:rPr lang="en"/>
              <a:t>, which help to make sense of a written text, they help to make it </a:t>
            </a:r>
            <a:r>
              <a:rPr b="1" lang="en"/>
              <a:t>read and interpreted correctly</a:t>
            </a:r>
            <a:endParaRPr/>
          </a:p>
        </p:txBody>
      </p:sp>
      <p:sp>
        <p:nvSpPr>
          <p:cNvPr id="342" name="Google Shape;342;p38"/>
          <p:cNvSpPr txBox="1"/>
          <p:nvPr>
            <p:ph type="title"/>
          </p:nvPr>
        </p:nvSpPr>
        <p:spPr>
          <a:xfrm>
            <a:off x="2973175" y="1786050"/>
            <a:ext cx="5486400" cy="694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Punctuation</a:t>
            </a:r>
            <a:r>
              <a:rPr lang="en"/>
              <a:t> </a:t>
            </a:r>
            <a:r>
              <a:rPr lang="en">
                <a:highlight>
                  <a:schemeClr val="dk2"/>
                </a:highlight>
              </a:rPr>
              <a:t>marks</a:t>
            </a:r>
            <a:endParaRPr>
              <a:highlight>
                <a:schemeClr val="dk2"/>
              </a:highlight>
            </a:endParaRPr>
          </a:p>
        </p:txBody>
      </p:sp>
      <p:sp>
        <p:nvSpPr>
          <p:cNvPr id="343" name="Google Shape;343;p38"/>
          <p:cNvSpPr/>
          <p:nvPr/>
        </p:nvSpPr>
        <p:spPr>
          <a:xfrm rot="10800000">
            <a:off x="2786865" y="5395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8"/>
          <p:cNvSpPr/>
          <p:nvPr/>
        </p:nvSpPr>
        <p:spPr>
          <a:xfrm rot="10800000">
            <a:off x="713219" y="5395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p:nvPr/>
        </p:nvSpPr>
        <p:spPr>
          <a:xfrm rot="10800000">
            <a:off x="1744547" y="1570809"/>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8"/>
          <p:cNvSpPr/>
          <p:nvPr/>
        </p:nvSpPr>
        <p:spPr>
          <a:xfrm rot="10800000">
            <a:off x="713219" y="1570809"/>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8"/>
          <p:cNvSpPr/>
          <p:nvPr/>
        </p:nvSpPr>
        <p:spPr>
          <a:xfrm rot="10800000">
            <a:off x="1744547" y="5395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 name="Google Shape;348;p38"/>
          <p:cNvGrpSpPr/>
          <p:nvPr/>
        </p:nvGrpSpPr>
        <p:grpSpPr>
          <a:xfrm flipH="1" rot="10800000">
            <a:off x="5035662" y="749812"/>
            <a:ext cx="630350" cy="630350"/>
            <a:chOff x="3341950" y="858600"/>
            <a:chExt cx="630350" cy="630350"/>
          </a:xfrm>
        </p:grpSpPr>
        <p:sp>
          <p:nvSpPr>
            <p:cNvPr id="349" name="Google Shape;349;p38"/>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8"/>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8"/>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8"/>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8"/>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8"/>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8"/>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8"/>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 name="Google Shape;357;p38"/>
          <p:cNvGrpSpPr/>
          <p:nvPr/>
        </p:nvGrpSpPr>
        <p:grpSpPr>
          <a:xfrm rot="10800000">
            <a:off x="881770" y="1750699"/>
            <a:ext cx="713798" cy="691120"/>
            <a:chOff x="4628300" y="2476425"/>
            <a:chExt cx="449325" cy="435050"/>
          </a:xfrm>
        </p:grpSpPr>
        <p:sp>
          <p:nvSpPr>
            <p:cNvPr id="358" name="Google Shape;358;p38"/>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8"/>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8"/>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8"/>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8"/>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8"/>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8"/>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8"/>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8"/>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8"/>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8"/>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8"/>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8"/>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8"/>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8"/>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8"/>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 name="Google Shape;374;p38"/>
          <p:cNvGrpSpPr/>
          <p:nvPr/>
        </p:nvGrpSpPr>
        <p:grpSpPr>
          <a:xfrm flipH="1">
            <a:off x="933069" y="663374"/>
            <a:ext cx="611200" cy="803225"/>
            <a:chOff x="3384350" y="2234650"/>
            <a:chExt cx="611200" cy="803225"/>
          </a:xfrm>
        </p:grpSpPr>
        <p:sp>
          <p:nvSpPr>
            <p:cNvPr id="375" name="Google Shape;375;p38"/>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8"/>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7" name="Google Shape;377;p38"/>
          <p:cNvSpPr/>
          <p:nvPr/>
        </p:nvSpPr>
        <p:spPr>
          <a:xfrm rot="10800000">
            <a:off x="3794062" y="5395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8" name="Google Shape;378;p38"/>
          <p:cNvGrpSpPr/>
          <p:nvPr/>
        </p:nvGrpSpPr>
        <p:grpSpPr>
          <a:xfrm rot="10800000">
            <a:off x="6077956" y="686412"/>
            <a:ext cx="772650" cy="757150"/>
            <a:chOff x="4805650" y="3629850"/>
            <a:chExt cx="772650" cy="757150"/>
          </a:xfrm>
        </p:grpSpPr>
        <p:sp>
          <p:nvSpPr>
            <p:cNvPr id="379" name="Google Shape;379;p38"/>
            <p:cNvSpPr/>
            <p:nvPr/>
          </p:nvSpPr>
          <p:spPr>
            <a:xfrm>
              <a:off x="5449450" y="3629850"/>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3" y="3784"/>
                    <a:pt x="1076" y="3165"/>
                    <a:pt x="1076" y="2431"/>
                  </a:cubicBezTo>
                  <a:cubicBezTo>
                    <a:pt x="1076" y="1697"/>
                    <a:pt x="1663" y="1110"/>
                    <a:pt x="2414" y="1093"/>
                  </a:cubicBezTo>
                  <a:close/>
                  <a:moveTo>
                    <a:pt x="2414" y="1"/>
                  </a:moveTo>
                  <a:cubicBezTo>
                    <a:pt x="1076" y="1"/>
                    <a:pt x="0" y="1093"/>
                    <a:pt x="0" y="2431"/>
                  </a:cubicBezTo>
                  <a:cubicBezTo>
                    <a:pt x="0" y="3784"/>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8"/>
            <p:cNvSpPr/>
            <p:nvPr/>
          </p:nvSpPr>
          <p:spPr>
            <a:xfrm>
              <a:off x="5234575" y="3629850"/>
              <a:ext cx="121525" cy="121525"/>
            </a:xfrm>
            <a:custGeom>
              <a:rect b="b" l="l" r="r" t="t"/>
              <a:pathLst>
                <a:path extrusionOk="0" h="4861" w="4861">
                  <a:moveTo>
                    <a:pt x="2430" y="1093"/>
                  </a:moveTo>
                  <a:cubicBezTo>
                    <a:pt x="3181" y="1093"/>
                    <a:pt x="3784" y="1697"/>
                    <a:pt x="3784" y="2431"/>
                  </a:cubicBezTo>
                  <a:cubicBezTo>
                    <a:pt x="3784" y="3181"/>
                    <a:pt x="3164" y="3784"/>
                    <a:pt x="2430" y="3784"/>
                  </a:cubicBezTo>
                  <a:cubicBezTo>
                    <a:pt x="1680" y="3784"/>
                    <a:pt x="1093" y="3165"/>
                    <a:pt x="1093" y="2431"/>
                  </a:cubicBezTo>
                  <a:cubicBezTo>
                    <a:pt x="1093" y="1697"/>
                    <a:pt x="1696" y="1110"/>
                    <a:pt x="2430" y="1093"/>
                  </a:cubicBezTo>
                  <a:close/>
                  <a:moveTo>
                    <a:pt x="2430" y="1"/>
                  </a:moveTo>
                  <a:cubicBezTo>
                    <a:pt x="1093" y="1"/>
                    <a:pt x="0" y="1093"/>
                    <a:pt x="0" y="2431"/>
                  </a:cubicBezTo>
                  <a:cubicBezTo>
                    <a:pt x="0" y="3784"/>
                    <a:pt x="1093"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8"/>
            <p:cNvSpPr/>
            <p:nvPr/>
          </p:nvSpPr>
          <p:spPr>
            <a:xfrm>
              <a:off x="5020125" y="3629850"/>
              <a:ext cx="121100" cy="121525"/>
            </a:xfrm>
            <a:custGeom>
              <a:rect b="b" l="l" r="r" t="t"/>
              <a:pathLst>
                <a:path extrusionOk="0" h="4861" w="4844">
                  <a:moveTo>
                    <a:pt x="2430" y="1093"/>
                  </a:moveTo>
                  <a:cubicBezTo>
                    <a:pt x="3180" y="1093"/>
                    <a:pt x="3767" y="1697"/>
                    <a:pt x="3767" y="2431"/>
                  </a:cubicBezTo>
                  <a:cubicBezTo>
                    <a:pt x="3767" y="3181"/>
                    <a:pt x="3164" y="3784"/>
                    <a:pt x="2430" y="3784"/>
                  </a:cubicBezTo>
                  <a:cubicBezTo>
                    <a:pt x="1680" y="3784"/>
                    <a:pt x="1076" y="3165"/>
                    <a:pt x="1076" y="2431"/>
                  </a:cubicBezTo>
                  <a:cubicBezTo>
                    <a:pt x="1076" y="1697"/>
                    <a:pt x="1696" y="1110"/>
                    <a:pt x="2430" y="1093"/>
                  </a:cubicBezTo>
                  <a:close/>
                  <a:moveTo>
                    <a:pt x="2430" y="1"/>
                  </a:moveTo>
                  <a:cubicBezTo>
                    <a:pt x="1076" y="1"/>
                    <a:pt x="0" y="1093"/>
                    <a:pt x="0" y="2431"/>
                  </a:cubicBezTo>
                  <a:cubicBezTo>
                    <a:pt x="0" y="3784"/>
                    <a:pt x="1076" y="4861"/>
                    <a:pt x="2430" y="4861"/>
                  </a:cubicBezTo>
                  <a:cubicBezTo>
                    <a:pt x="3767" y="4861"/>
                    <a:pt x="4844" y="3784"/>
                    <a:pt x="4844" y="2431"/>
                  </a:cubicBezTo>
                  <a:cubicBezTo>
                    <a:pt x="4844" y="1093"/>
                    <a:pt x="3767"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8"/>
            <p:cNvSpPr/>
            <p:nvPr/>
          </p:nvSpPr>
          <p:spPr>
            <a:xfrm>
              <a:off x="4805650" y="3629850"/>
              <a:ext cx="121125" cy="121525"/>
            </a:xfrm>
            <a:custGeom>
              <a:rect b="b" l="l" r="r" t="t"/>
              <a:pathLst>
                <a:path extrusionOk="0" h="4861" w="4845">
                  <a:moveTo>
                    <a:pt x="2431" y="1093"/>
                  </a:moveTo>
                  <a:cubicBezTo>
                    <a:pt x="3181" y="1093"/>
                    <a:pt x="3768" y="1697"/>
                    <a:pt x="3768" y="2431"/>
                  </a:cubicBezTo>
                  <a:cubicBezTo>
                    <a:pt x="3768" y="3181"/>
                    <a:pt x="3165" y="3784"/>
                    <a:pt x="2431" y="3784"/>
                  </a:cubicBezTo>
                  <a:cubicBezTo>
                    <a:pt x="1664" y="3784"/>
                    <a:pt x="1077" y="3165"/>
                    <a:pt x="1077" y="2431"/>
                  </a:cubicBezTo>
                  <a:cubicBezTo>
                    <a:pt x="1077" y="1697"/>
                    <a:pt x="1697" y="1110"/>
                    <a:pt x="2431" y="1093"/>
                  </a:cubicBezTo>
                  <a:close/>
                  <a:moveTo>
                    <a:pt x="2431" y="1"/>
                  </a:moveTo>
                  <a:cubicBezTo>
                    <a:pt x="1077" y="1"/>
                    <a:pt x="1" y="1093"/>
                    <a:pt x="1" y="2431"/>
                  </a:cubicBezTo>
                  <a:cubicBezTo>
                    <a:pt x="1" y="3784"/>
                    <a:pt x="1077" y="4861"/>
                    <a:pt x="2431" y="4861"/>
                  </a:cubicBezTo>
                  <a:cubicBezTo>
                    <a:pt x="3768" y="4861"/>
                    <a:pt x="4844" y="3784"/>
                    <a:pt x="4844" y="2431"/>
                  </a:cubicBezTo>
                  <a:cubicBezTo>
                    <a:pt x="4844"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8"/>
            <p:cNvSpPr/>
            <p:nvPr/>
          </p:nvSpPr>
          <p:spPr>
            <a:xfrm>
              <a:off x="5451875" y="3841875"/>
              <a:ext cx="121125" cy="121525"/>
            </a:xfrm>
            <a:custGeom>
              <a:rect b="b" l="l" r="r" t="t"/>
              <a:pathLst>
                <a:path extrusionOk="0" h="4861" w="4845">
                  <a:moveTo>
                    <a:pt x="2431" y="1093"/>
                  </a:moveTo>
                  <a:cubicBezTo>
                    <a:pt x="3181" y="1093"/>
                    <a:pt x="3768" y="1696"/>
                    <a:pt x="3768" y="2430"/>
                  </a:cubicBezTo>
                  <a:cubicBezTo>
                    <a:pt x="3768" y="3180"/>
                    <a:pt x="3165" y="3784"/>
                    <a:pt x="2431" y="3784"/>
                  </a:cubicBezTo>
                  <a:cubicBezTo>
                    <a:pt x="1664" y="3784"/>
                    <a:pt x="1077" y="3164"/>
                    <a:pt x="1077" y="2430"/>
                  </a:cubicBezTo>
                  <a:cubicBezTo>
                    <a:pt x="1077" y="1696"/>
                    <a:pt x="1697" y="1093"/>
                    <a:pt x="2431" y="1093"/>
                  </a:cubicBezTo>
                  <a:close/>
                  <a:moveTo>
                    <a:pt x="2431" y="0"/>
                  </a:moveTo>
                  <a:cubicBezTo>
                    <a:pt x="1077" y="0"/>
                    <a:pt x="1" y="1093"/>
                    <a:pt x="1" y="2430"/>
                  </a:cubicBezTo>
                  <a:cubicBezTo>
                    <a:pt x="1" y="3784"/>
                    <a:pt x="1077" y="4860"/>
                    <a:pt x="2431" y="4860"/>
                  </a:cubicBezTo>
                  <a:cubicBezTo>
                    <a:pt x="3768" y="4860"/>
                    <a:pt x="4845" y="3784"/>
                    <a:pt x="4845" y="2430"/>
                  </a:cubicBezTo>
                  <a:cubicBezTo>
                    <a:pt x="4845"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8"/>
            <p:cNvSpPr/>
            <p:nvPr/>
          </p:nvSpPr>
          <p:spPr>
            <a:xfrm>
              <a:off x="5237425" y="3841875"/>
              <a:ext cx="121125" cy="121525"/>
            </a:xfrm>
            <a:custGeom>
              <a:rect b="b" l="l" r="r" t="t"/>
              <a:pathLst>
                <a:path extrusionOk="0" h="4861" w="4845">
                  <a:moveTo>
                    <a:pt x="2414" y="1093"/>
                  </a:moveTo>
                  <a:cubicBezTo>
                    <a:pt x="3181" y="1093"/>
                    <a:pt x="3768" y="1696"/>
                    <a:pt x="3768" y="2430"/>
                  </a:cubicBezTo>
                  <a:cubicBezTo>
                    <a:pt x="3768" y="3180"/>
                    <a:pt x="3148" y="3784"/>
                    <a:pt x="2414" y="3784"/>
                  </a:cubicBezTo>
                  <a:cubicBezTo>
                    <a:pt x="1664" y="3784"/>
                    <a:pt x="1077" y="3164"/>
                    <a:pt x="1077" y="2430"/>
                  </a:cubicBezTo>
                  <a:cubicBezTo>
                    <a:pt x="1077" y="1696"/>
                    <a:pt x="1680" y="1093"/>
                    <a:pt x="2414" y="1093"/>
                  </a:cubicBezTo>
                  <a:close/>
                  <a:moveTo>
                    <a:pt x="2414" y="0"/>
                  </a:moveTo>
                  <a:cubicBezTo>
                    <a:pt x="1077" y="0"/>
                    <a:pt x="1" y="1093"/>
                    <a:pt x="1" y="2430"/>
                  </a:cubicBezTo>
                  <a:cubicBezTo>
                    <a:pt x="1" y="3784"/>
                    <a:pt x="1077" y="4860"/>
                    <a:pt x="2414" y="4860"/>
                  </a:cubicBezTo>
                  <a:cubicBezTo>
                    <a:pt x="3768" y="4860"/>
                    <a:pt x="4844" y="3784"/>
                    <a:pt x="4844" y="2430"/>
                  </a:cubicBezTo>
                  <a:cubicBezTo>
                    <a:pt x="4844" y="1093"/>
                    <a:pt x="3768" y="0"/>
                    <a:pt x="2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8"/>
            <p:cNvSpPr/>
            <p:nvPr/>
          </p:nvSpPr>
          <p:spPr>
            <a:xfrm>
              <a:off x="5022550" y="3841875"/>
              <a:ext cx="121525" cy="121525"/>
            </a:xfrm>
            <a:custGeom>
              <a:rect b="b" l="l" r="r" t="t"/>
              <a:pathLst>
                <a:path extrusionOk="0" h="4861" w="4861">
                  <a:moveTo>
                    <a:pt x="2431" y="1093"/>
                  </a:moveTo>
                  <a:cubicBezTo>
                    <a:pt x="3181" y="1093"/>
                    <a:pt x="3784" y="1696"/>
                    <a:pt x="3784" y="2430"/>
                  </a:cubicBezTo>
                  <a:cubicBezTo>
                    <a:pt x="3784" y="3180"/>
                    <a:pt x="3165" y="3784"/>
                    <a:pt x="2431" y="3784"/>
                  </a:cubicBezTo>
                  <a:cubicBezTo>
                    <a:pt x="1681" y="3784"/>
                    <a:pt x="1094" y="3164"/>
                    <a:pt x="1094" y="2430"/>
                  </a:cubicBezTo>
                  <a:cubicBezTo>
                    <a:pt x="1094" y="1696"/>
                    <a:pt x="1697" y="1093"/>
                    <a:pt x="2431" y="1093"/>
                  </a:cubicBezTo>
                  <a:close/>
                  <a:moveTo>
                    <a:pt x="2431" y="0"/>
                  </a:moveTo>
                  <a:cubicBezTo>
                    <a:pt x="1077" y="0"/>
                    <a:pt x="1" y="1093"/>
                    <a:pt x="1" y="2430"/>
                  </a:cubicBezTo>
                  <a:cubicBezTo>
                    <a:pt x="1" y="3784"/>
                    <a:pt x="1094" y="4860"/>
                    <a:pt x="2431" y="4860"/>
                  </a:cubicBezTo>
                  <a:cubicBezTo>
                    <a:pt x="3784" y="4860"/>
                    <a:pt x="4861" y="3784"/>
                    <a:pt x="4861" y="2430"/>
                  </a:cubicBezTo>
                  <a:cubicBezTo>
                    <a:pt x="4861" y="1093"/>
                    <a:pt x="3784"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8"/>
            <p:cNvSpPr/>
            <p:nvPr/>
          </p:nvSpPr>
          <p:spPr>
            <a:xfrm>
              <a:off x="4808100" y="3841875"/>
              <a:ext cx="121525" cy="121525"/>
            </a:xfrm>
            <a:custGeom>
              <a:rect b="b" l="l" r="r" t="t"/>
              <a:pathLst>
                <a:path extrusionOk="0" h="4861" w="4861">
                  <a:moveTo>
                    <a:pt x="2447" y="1093"/>
                  </a:moveTo>
                  <a:cubicBezTo>
                    <a:pt x="3197" y="1093"/>
                    <a:pt x="3800" y="1696"/>
                    <a:pt x="3800" y="2430"/>
                  </a:cubicBezTo>
                  <a:cubicBezTo>
                    <a:pt x="3800" y="3180"/>
                    <a:pt x="3181" y="3784"/>
                    <a:pt x="2447" y="3784"/>
                  </a:cubicBezTo>
                  <a:cubicBezTo>
                    <a:pt x="1697" y="3784"/>
                    <a:pt x="1110" y="3164"/>
                    <a:pt x="1110" y="2430"/>
                  </a:cubicBezTo>
                  <a:cubicBezTo>
                    <a:pt x="1110" y="1696"/>
                    <a:pt x="1697" y="1093"/>
                    <a:pt x="2447" y="1093"/>
                  </a:cubicBezTo>
                  <a:close/>
                  <a:moveTo>
                    <a:pt x="2431" y="0"/>
                  </a:moveTo>
                  <a:cubicBezTo>
                    <a:pt x="1077" y="0"/>
                    <a:pt x="1" y="1093"/>
                    <a:pt x="1" y="2430"/>
                  </a:cubicBezTo>
                  <a:cubicBezTo>
                    <a:pt x="1" y="3784"/>
                    <a:pt x="1110" y="4860"/>
                    <a:pt x="2431" y="4860"/>
                  </a:cubicBezTo>
                  <a:cubicBezTo>
                    <a:pt x="3768" y="4860"/>
                    <a:pt x="4861" y="3784"/>
                    <a:pt x="4861" y="2430"/>
                  </a:cubicBezTo>
                  <a:cubicBezTo>
                    <a:pt x="4861"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8"/>
            <p:cNvSpPr/>
            <p:nvPr/>
          </p:nvSpPr>
          <p:spPr>
            <a:xfrm>
              <a:off x="5454325" y="4053875"/>
              <a:ext cx="121525" cy="121525"/>
            </a:xfrm>
            <a:custGeom>
              <a:rect b="b" l="l" r="r" t="t"/>
              <a:pathLst>
                <a:path extrusionOk="0" h="4861" w="4861">
                  <a:moveTo>
                    <a:pt x="2431" y="1093"/>
                  </a:moveTo>
                  <a:cubicBezTo>
                    <a:pt x="3181" y="1093"/>
                    <a:pt x="3768" y="1697"/>
                    <a:pt x="3768" y="2431"/>
                  </a:cubicBezTo>
                  <a:cubicBezTo>
                    <a:pt x="3768" y="3181"/>
                    <a:pt x="3165" y="3784"/>
                    <a:pt x="2431" y="3784"/>
                  </a:cubicBezTo>
                  <a:cubicBezTo>
                    <a:pt x="1680" y="3784"/>
                    <a:pt x="1077" y="3165"/>
                    <a:pt x="1077" y="2431"/>
                  </a:cubicBezTo>
                  <a:cubicBezTo>
                    <a:pt x="1077" y="1681"/>
                    <a:pt x="1697" y="1093"/>
                    <a:pt x="2431" y="1093"/>
                  </a:cubicBezTo>
                  <a:close/>
                  <a:moveTo>
                    <a:pt x="2431" y="1"/>
                  </a:moveTo>
                  <a:cubicBezTo>
                    <a:pt x="1077" y="1"/>
                    <a:pt x="1" y="1093"/>
                    <a:pt x="1" y="2431"/>
                  </a:cubicBezTo>
                  <a:cubicBezTo>
                    <a:pt x="1" y="3752"/>
                    <a:pt x="1077" y="4861"/>
                    <a:pt x="2431" y="4861"/>
                  </a:cubicBezTo>
                  <a:cubicBezTo>
                    <a:pt x="3768" y="4861"/>
                    <a:pt x="4861" y="3784"/>
                    <a:pt x="4861" y="2431"/>
                  </a:cubicBezTo>
                  <a:cubicBezTo>
                    <a:pt x="4861"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38"/>
            <p:cNvSpPr/>
            <p:nvPr/>
          </p:nvSpPr>
          <p:spPr>
            <a:xfrm>
              <a:off x="5239875" y="4053875"/>
              <a:ext cx="121125" cy="121525"/>
            </a:xfrm>
            <a:custGeom>
              <a:rect b="b" l="l" r="r" t="t"/>
              <a:pathLst>
                <a:path extrusionOk="0" h="4861" w="4845">
                  <a:moveTo>
                    <a:pt x="2430" y="1093"/>
                  </a:moveTo>
                  <a:cubicBezTo>
                    <a:pt x="3181" y="1093"/>
                    <a:pt x="3768" y="1697"/>
                    <a:pt x="3768" y="2431"/>
                  </a:cubicBezTo>
                  <a:cubicBezTo>
                    <a:pt x="3768" y="3181"/>
                    <a:pt x="3164" y="3784"/>
                    <a:pt x="2430" y="3784"/>
                  </a:cubicBezTo>
                  <a:cubicBezTo>
                    <a:pt x="1664" y="3784"/>
                    <a:pt x="1077" y="3165"/>
                    <a:pt x="1077" y="2431"/>
                  </a:cubicBezTo>
                  <a:cubicBezTo>
                    <a:pt x="1077" y="1681"/>
                    <a:pt x="1696" y="1093"/>
                    <a:pt x="2430" y="1093"/>
                  </a:cubicBezTo>
                  <a:close/>
                  <a:moveTo>
                    <a:pt x="2430" y="1"/>
                  </a:moveTo>
                  <a:cubicBezTo>
                    <a:pt x="1077" y="1"/>
                    <a:pt x="0" y="1093"/>
                    <a:pt x="0" y="2431"/>
                  </a:cubicBezTo>
                  <a:cubicBezTo>
                    <a:pt x="0" y="3752"/>
                    <a:pt x="1077" y="4861"/>
                    <a:pt x="2430" y="4861"/>
                  </a:cubicBezTo>
                  <a:cubicBezTo>
                    <a:pt x="3768" y="4861"/>
                    <a:pt x="4844" y="3784"/>
                    <a:pt x="4844" y="2431"/>
                  </a:cubicBezTo>
                  <a:cubicBezTo>
                    <a:pt x="4844" y="1093"/>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38"/>
            <p:cNvSpPr/>
            <p:nvPr/>
          </p:nvSpPr>
          <p:spPr>
            <a:xfrm>
              <a:off x="5025425" y="4053875"/>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4" y="3784"/>
                    <a:pt x="1076" y="3165"/>
                    <a:pt x="1076" y="2431"/>
                  </a:cubicBezTo>
                  <a:cubicBezTo>
                    <a:pt x="1076" y="1681"/>
                    <a:pt x="1680" y="1093"/>
                    <a:pt x="2414" y="1093"/>
                  </a:cubicBezTo>
                  <a:close/>
                  <a:moveTo>
                    <a:pt x="2414" y="1"/>
                  </a:moveTo>
                  <a:cubicBezTo>
                    <a:pt x="1076" y="1"/>
                    <a:pt x="0" y="1093"/>
                    <a:pt x="0" y="2431"/>
                  </a:cubicBezTo>
                  <a:cubicBezTo>
                    <a:pt x="0" y="3752"/>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8"/>
            <p:cNvSpPr/>
            <p:nvPr/>
          </p:nvSpPr>
          <p:spPr>
            <a:xfrm>
              <a:off x="4810550" y="4053875"/>
              <a:ext cx="121525" cy="121525"/>
            </a:xfrm>
            <a:custGeom>
              <a:rect b="b" l="l" r="r" t="t"/>
              <a:pathLst>
                <a:path extrusionOk="0" h="4861" w="4861">
                  <a:moveTo>
                    <a:pt x="2447" y="1093"/>
                  </a:moveTo>
                  <a:cubicBezTo>
                    <a:pt x="3213" y="1093"/>
                    <a:pt x="3800" y="1697"/>
                    <a:pt x="3800" y="2431"/>
                  </a:cubicBezTo>
                  <a:cubicBezTo>
                    <a:pt x="3800" y="3181"/>
                    <a:pt x="3181" y="3784"/>
                    <a:pt x="2447" y="3784"/>
                  </a:cubicBezTo>
                  <a:cubicBezTo>
                    <a:pt x="1697" y="3784"/>
                    <a:pt x="1109" y="3165"/>
                    <a:pt x="1109" y="2431"/>
                  </a:cubicBezTo>
                  <a:cubicBezTo>
                    <a:pt x="1109" y="1681"/>
                    <a:pt x="1697" y="1093"/>
                    <a:pt x="2447" y="1093"/>
                  </a:cubicBezTo>
                  <a:close/>
                  <a:moveTo>
                    <a:pt x="2430" y="1"/>
                  </a:moveTo>
                  <a:cubicBezTo>
                    <a:pt x="1093" y="1"/>
                    <a:pt x="0" y="1093"/>
                    <a:pt x="0" y="2431"/>
                  </a:cubicBezTo>
                  <a:cubicBezTo>
                    <a:pt x="0" y="3752"/>
                    <a:pt x="1109"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8"/>
            <p:cNvSpPr/>
            <p:nvPr/>
          </p:nvSpPr>
          <p:spPr>
            <a:xfrm>
              <a:off x="5456775" y="4265475"/>
              <a:ext cx="121525" cy="121525"/>
            </a:xfrm>
            <a:custGeom>
              <a:rect b="b" l="l" r="r" t="t"/>
              <a:pathLst>
                <a:path extrusionOk="0" h="4861" w="4861">
                  <a:moveTo>
                    <a:pt x="2431" y="1077"/>
                  </a:moveTo>
                  <a:cubicBezTo>
                    <a:pt x="3181" y="1077"/>
                    <a:pt x="3784" y="1697"/>
                    <a:pt x="3784" y="2431"/>
                  </a:cubicBezTo>
                  <a:cubicBezTo>
                    <a:pt x="3784" y="3181"/>
                    <a:pt x="3164" y="3768"/>
                    <a:pt x="2431" y="3768"/>
                  </a:cubicBezTo>
                  <a:cubicBezTo>
                    <a:pt x="1680" y="3768"/>
                    <a:pt x="1093" y="3165"/>
                    <a:pt x="1093" y="2431"/>
                  </a:cubicBezTo>
                  <a:cubicBezTo>
                    <a:pt x="1093" y="1697"/>
                    <a:pt x="1697" y="1110"/>
                    <a:pt x="2431" y="1077"/>
                  </a:cubicBezTo>
                  <a:close/>
                  <a:moveTo>
                    <a:pt x="2431" y="1"/>
                  </a:moveTo>
                  <a:cubicBezTo>
                    <a:pt x="1093" y="1"/>
                    <a:pt x="1" y="1077"/>
                    <a:pt x="1" y="2431"/>
                  </a:cubicBezTo>
                  <a:cubicBezTo>
                    <a:pt x="1" y="3768"/>
                    <a:pt x="1093" y="4861"/>
                    <a:pt x="2431" y="4861"/>
                  </a:cubicBezTo>
                  <a:cubicBezTo>
                    <a:pt x="3784" y="4861"/>
                    <a:pt x="4861" y="3768"/>
                    <a:pt x="4861" y="2431"/>
                  </a:cubicBezTo>
                  <a:cubicBezTo>
                    <a:pt x="4861" y="1077"/>
                    <a:pt x="3784"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8"/>
            <p:cNvSpPr/>
            <p:nvPr/>
          </p:nvSpPr>
          <p:spPr>
            <a:xfrm>
              <a:off x="5242325" y="4265475"/>
              <a:ext cx="121525" cy="121525"/>
            </a:xfrm>
            <a:custGeom>
              <a:rect b="b" l="l" r="r" t="t"/>
              <a:pathLst>
                <a:path extrusionOk="0" h="4861" w="4861">
                  <a:moveTo>
                    <a:pt x="2430" y="1077"/>
                  </a:moveTo>
                  <a:cubicBezTo>
                    <a:pt x="3180" y="1077"/>
                    <a:pt x="3768" y="1697"/>
                    <a:pt x="3768" y="2431"/>
                  </a:cubicBezTo>
                  <a:cubicBezTo>
                    <a:pt x="3768" y="3181"/>
                    <a:pt x="3164" y="3768"/>
                    <a:pt x="2430" y="3768"/>
                  </a:cubicBezTo>
                  <a:cubicBezTo>
                    <a:pt x="1680" y="3768"/>
                    <a:pt x="1077" y="3165"/>
                    <a:pt x="1077" y="2431"/>
                  </a:cubicBezTo>
                  <a:cubicBezTo>
                    <a:pt x="1077" y="1697"/>
                    <a:pt x="1696" y="1110"/>
                    <a:pt x="2430" y="1077"/>
                  </a:cubicBezTo>
                  <a:close/>
                  <a:moveTo>
                    <a:pt x="2430" y="1"/>
                  </a:moveTo>
                  <a:cubicBezTo>
                    <a:pt x="1077" y="1"/>
                    <a:pt x="0" y="1077"/>
                    <a:pt x="0" y="2431"/>
                  </a:cubicBezTo>
                  <a:cubicBezTo>
                    <a:pt x="0" y="3768"/>
                    <a:pt x="1077" y="4861"/>
                    <a:pt x="2430" y="4861"/>
                  </a:cubicBezTo>
                  <a:cubicBezTo>
                    <a:pt x="3768" y="4861"/>
                    <a:pt x="4860" y="3768"/>
                    <a:pt x="4860" y="2431"/>
                  </a:cubicBezTo>
                  <a:cubicBezTo>
                    <a:pt x="4860" y="1077"/>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8"/>
            <p:cNvSpPr/>
            <p:nvPr/>
          </p:nvSpPr>
          <p:spPr>
            <a:xfrm>
              <a:off x="5027850" y="4265475"/>
              <a:ext cx="121125" cy="121525"/>
            </a:xfrm>
            <a:custGeom>
              <a:rect b="b" l="l" r="r" t="t"/>
              <a:pathLst>
                <a:path extrusionOk="0" h="4861" w="4845">
                  <a:moveTo>
                    <a:pt x="2447" y="1077"/>
                  </a:moveTo>
                  <a:cubicBezTo>
                    <a:pt x="3197" y="1077"/>
                    <a:pt x="3785" y="1697"/>
                    <a:pt x="3785" y="2431"/>
                  </a:cubicBezTo>
                  <a:cubicBezTo>
                    <a:pt x="3785" y="3181"/>
                    <a:pt x="3181" y="3768"/>
                    <a:pt x="2447" y="3768"/>
                  </a:cubicBezTo>
                  <a:cubicBezTo>
                    <a:pt x="1697" y="3768"/>
                    <a:pt x="1094" y="3165"/>
                    <a:pt x="1094" y="2431"/>
                  </a:cubicBezTo>
                  <a:cubicBezTo>
                    <a:pt x="1094" y="1697"/>
                    <a:pt x="1697" y="1110"/>
                    <a:pt x="2447" y="1077"/>
                  </a:cubicBezTo>
                  <a:close/>
                  <a:moveTo>
                    <a:pt x="2431" y="1"/>
                  </a:moveTo>
                  <a:cubicBezTo>
                    <a:pt x="1077" y="1"/>
                    <a:pt x="1" y="1077"/>
                    <a:pt x="1" y="2431"/>
                  </a:cubicBezTo>
                  <a:cubicBezTo>
                    <a:pt x="1" y="3768"/>
                    <a:pt x="1094" y="4861"/>
                    <a:pt x="2431" y="4861"/>
                  </a:cubicBezTo>
                  <a:cubicBezTo>
                    <a:pt x="3768" y="4861"/>
                    <a:pt x="4845" y="3768"/>
                    <a:pt x="4845" y="2431"/>
                  </a:cubicBezTo>
                  <a:cubicBezTo>
                    <a:pt x="4845" y="1077"/>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8"/>
            <p:cNvSpPr/>
            <p:nvPr/>
          </p:nvSpPr>
          <p:spPr>
            <a:xfrm>
              <a:off x="4813400" y="4265475"/>
              <a:ext cx="121125" cy="121525"/>
            </a:xfrm>
            <a:custGeom>
              <a:rect b="b" l="l" r="r" t="t"/>
              <a:pathLst>
                <a:path extrusionOk="0" h="4861" w="4845">
                  <a:moveTo>
                    <a:pt x="2447" y="1077"/>
                  </a:moveTo>
                  <a:cubicBezTo>
                    <a:pt x="3197" y="1077"/>
                    <a:pt x="3784" y="1697"/>
                    <a:pt x="3784" y="2431"/>
                  </a:cubicBezTo>
                  <a:cubicBezTo>
                    <a:pt x="3784" y="3181"/>
                    <a:pt x="3181" y="3768"/>
                    <a:pt x="2447" y="3768"/>
                  </a:cubicBezTo>
                  <a:cubicBezTo>
                    <a:pt x="1680" y="3768"/>
                    <a:pt x="1093" y="3165"/>
                    <a:pt x="1093" y="2431"/>
                  </a:cubicBezTo>
                  <a:cubicBezTo>
                    <a:pt x="1093" y="1697"/>
                    <a:pt x="1680" y="1110"/>
                    <a:pt x="2447" y="1077"/>
                  </a:cubicBezTo>
                  <a:close/>
                  <a:moveTo>
                    <a:pt x="2414" y="1"/>
                  </a:moveTo>
                  <a:cubicBezTo>
                    <a:pt x="1077" y="1"/>
                    <a:pt x="1" y="1077"/>
                    <a:pt x="1" y="2431"/>
                  </a:cubicBezTo>
                  <a:cubicBezTo>
                    <a:pt x="1" y="3768"/>
                    <a:pt x="1093" y="4861"/>
                    <a:pt x="2414" y="4861"/>
                  </a:cubicBezTo>
                  <a:cubicBezTo>
                    <a:pt x="3768" y="4861"/>
                    <a:pt x="4844" y="3768"/>
                    <a:pt x="4844" y="2431"/>
                  </a:cubicBezTo>
                  <a:cubicBezTo>
                    <a:pt x="4844" y="1077"/>
                    <a:pt x="3768"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 name="Google Shape;395;p38"/>
          <p:cNvGrpSpPr/>
          <p:nvPr/>
        </p:nvGrpSpPr>
        <p:grpSpPr>
          <a:xfrm flipH="1">
            <a:off x="2796728" y="523458"/>
            <a:ext cx="1079585" cy="1083057"/>
            <a:chOff x="4620950" y="779925"/>
            <a:chExt cx="753900" cy="756325"/>
          </a:xfrm>
        </p:grpSpPr>
        <p:sp>
          <p:nvSpPr>
            <p:cNvPr id="396" name="Google Shape;396;p38"/>
            <p:cNvSpPr/>
            <p:nvPr/>
          </p:nvSpPr>
          <p:spPr>
            <a:xfrm>
              <a:off x="4620950" y="1079600"/>
              <a:ext cx="459525" cy="456650"/>
            </a:xfrm>
            <a:custGeom>
              <a:rect b="b" l="l" r="r" t="t"/>
              <a:pathLst>
                <a:path extrusionOk="0" h="18266" w="18381">
                  <a:moveTo>
                    <a:pt x="1" y="0"/>
                  </a:moveTo>
                  <a:lnTo>
                    <a:pt x="1" y="4289"/>
                  </a:lnTo>
                  <a:lnTo>
                    <a:pt x="14059" y="18266"/>
                  </a:lnTo>
                  <a:lnTo>
                    <a:pt x="18381" y="1826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38"/>
            <p:cNvSpPr/>
            <p:nvPr/>
          </p:nvSpPr>
          <p:spPr>
            <a:xfrm>
              <a:off x="4620950" y="1305475"/>
              <a:ext cx="232025" cy="230775"/>
            </a:xfrm>
            <a:custGeom>
              <a:rect b="b" l="l" r="r" t="t"/>
              <a:pathLst>
                <a:path extrusionOk="0" h="9231" w="9281">
                  <a:moveTo>
                    <a:pt x="1" y="0"/>
                  </a:moveTo>
                  <a:lnTo>
                    <a:pt x="1" y="4306"/>
                  </a:lnTo>
                  <a:lnTo>
                    <a:pt x="4975" y="9231"/>
                  </a:lnTo>
                  <a:lnTo>
                    <a:pt x="9281" y="9231"/>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38"/>
            <p:cNvSpPr/>
            <p:nvPr/>
          </p:nvSpPr>
          <p:spPr>
            <a:xfrm>
              <a:off x="4620950" y="881450"/>
              <a:ext cx="658500" cy="654800"/>
            </a:xfrm>
            <a:custGeom>
              <a:rect b="b" l="l" r="r" t="t"/>
              <a:pathLst>
                <a:path extrusionOk="0" h="26192" w="26340">
                  <a:moveTo>
                    <a:pt x="1" y="0"/>
                  </a:moveTo>
                  <a:lnTo>
                    <a:pt x="1" y="4289"/>
                  </a:lnTo>
                  <a:lnTo>
                    <a:pt x="22018" y="26192"/>
                  </a:lnTo>
                  <a:lnTo>
                    <a:pt x="26339" y="26192"/>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38"/>
            <p:cNvSpPr/>
            <p:nvPr/>
          </p:nvSpPr>
          <p:spPr>
            <a:xfrm>
              <a:off x="4620950" y="779925"/>
              <a:ext cx="753900" cy="756325"/>
            </a:xfrm>
            <a:custGeom>
              <a:rect b="b" l="l" r="r" t="t"/>
              <a:pathLst>
                <a:path extrusionOk="0" h="30253" w="30156">
                  <a:moveTo>
                    <a:pt x="1" y="0"/>
                  </a:moveTo>
                  <a:lnTo>
                    <a:pt x="1" y="408"/>
                  </a:lnTo>
                  <a:lnTo>
                    <a:pt x="29992" y="30253"/>
                  </a:lnTo>
                  <a:lnTo>
                    <a:pt x="30156" y="30253"/>
                  </a:lnTo>
                  <a:lnTo>
                    <a:pt x="30156" y="26143"/>
                  </a:lnTo>
                  <a:lnTo>
                    <a:pt x="38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8"/>
            <p:cNvSpPr/>
            <p:nvPr/>
          </p:nvSpPr>
          <p:spPr>
            <a:xfrm>
              <a:off x="4809725" y="779925"/>
              <a:ext cx="565125" cy="562675"/>
            </a:xfrm>
            <a:custGeom>
              <a:rect b="b" l="l" r="r" t="t"/>
              <a:pathLst>
                <a:path extrusionOk="0" h="22507" w="22605">
                  <a:moveTo>
                    <a:pt x="1" y="0"/>
                  </a:moveTo>
                  <a:lnTo>
                    <a:pt x="22605" y="22506"/>
                  </a:lnTo>
                  <a:lnTo>
                    <a:pt x="22605" y="18233"/>
                  </a:lnTo>
                  <a:lnTo>
                    <a:pt x="43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8"/>
            <p:cNvSpPr/>
            <p:nvPr/>
          </p:nvSpPr>
          <p:spPr>
            <a:xfrm>
              <a:off x="5009100" y="779925"/>
              <a:ext cx="365750" cy="364525"/>
            </a:xfrm>
            <a:custGeom>
              <a:rect b="b" l="l" r="r" t="t"/>
              <a:pathLst>
                <a:path extrusionOk="0" h="14581" w="14630">
                  <a:moveTo>
                    <a:pt x="1" y="0"/>
                  </a:moveTo>
                  <a:lnTo>
                    <a:pt x="14630" y="14580"/>
                  </a:lnTo>
                  <a:lnTo>
                    <a:pt x="14630" y="10307"/>
                  </a:lnTo>
                  <a:lnTo>
                    <a:pt x="4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38"/>
            <p:cNvSpPr/>
            <p:nvPr/>
          </p:nvSpPr>
          <p:spPr>
            <a:xfrm>
              <a:off x="5215825" y="779925"/>
              <a:ext cx="159025" cy="158625"/>
            </a:xfrm>
            <a:custGeom>
              <a:rect b="b" l="l" r="r" t="t"/>
              <a:pathLst>
                <a:path extrusionOk="0" h="6345" w="6361">
                  <a:moveTo>
                    <a:pt x="0" y="0"/>
                  </a:moveTo>
                  <a:lnTo>
                    <a:pt x="6361" y="6344"/>
                  </a:lnTo>
                  <a:lnTo>
                    <a:pt x="6361" y="2039"/>
                  </a:lnTo>
                  <a:lnTo>
                    <a:pt x="43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3" name="Google Shape;403;p38"/>
          <p:cNvSpPr/>
          <p:nvPr/>
        </p:nvSpPr>
        <p:spPr>
          <a:xfrm>
            <a:off x="1987034" y="786512"/>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 name="Google Shape;404;p38"/>
          <p:cNvGrpSpPr/>
          <p:nvPr/>
        </p:nvGrpSpPr>
        <p:grpSpPr>
          <a:xfrm>
            <a:off x="1924447" y="1750709"/>
            <a:ext cx="691100" cy="691100"/>
            <a:chOff x="2131850" y="2329250"/>
            <a:chExt cx="691100" cy="691100"/>
          </a:xfrm>
        </p:grpSpPr>
        <p:sp>
          <p:nvSpPr>
            <p:cNvPr id="405" name="Google Shape;405;p38"/>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8"/>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8"/>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8"/>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38"/>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8"/>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8"/>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8"/>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38"/>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4" name="Google Shape;414;p38"/>
          <p:cNvSpPr/>
          <p:nvPr/>
        </p:nvSpPr>
        <p:spPr>
          <a:xfrm flipH="1">
            <a:off x="4159491" y="686418"/>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39"/>
          <p:cNvSpPr txBox="1"/>
          <p:nvPr>
            <p:ph type="title"/>
          </p:nvPr>
        </p:nvSpPr>
        <p:spPr>
          <a:xfrm>
            <a:off x="3353725" y="706600"/>
            <a:ext cx="5076900" cy="125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Types of</a:t>
            </a:r>
            <a:endParaRPr/>
          </a:p>
          <a:p>
            <a:pPr indent="0" lvl="0" marL="0" rtl="0" algn="l">
              <a:spcBef>
                <a:spcPts val="0"/>
              </a:spcBef>
              <a:spcAft>
                <a:spcPts val="0"/>
              </a:spcAft>
              <a:buNone/>
            </a:pPr>
            <a:r>
              <a:rPr lang="en">
                <a:highlight>
                  <a:schemeClr val="dk2"/>
                </a:highlight>
              </a:rPr>
              <a:t>punctuation marks</a:t>
            </a:r>
            <a:endParaRPr>
              <a:highlight>
                <a:schemeClr val="dk2"/>
              </a:highlight>
            </a:endParaRPr>
          </a:p>
        </p:txBody>
      </p:sp>
      <p:sp>
        <p:nvSpPr>
          <p:cNvPr id="420" name="Google Shape;420;p39"/>
          <p:cNvSpPr txBox="1"/>
          <p:nvPr>
            <p:ph idx="1" type="subTitle"/>
          </p:nvPr>
        </p:nvSpPr>
        <p:spPr>
          <a:xfrm>
            <a:off x="3355223" y="3167075"/>
            <a:ext cx="5074200" cy="1582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Palanquin"/>
                <a:ea typeface="Palanquin"/>
                <a:cs typeface="Palanquin"/>
                <a:sym typeface="Palanquin"/>
              </a:rPr>
              <a:t> 1.</a:t>
            </a:r>
            <a:r>
              <a:rPr lang="en"/>
              <a:t> Punctuation marks</a:t>
            </a:r>
            <a:endParaRPr/>
          </a:p>
          <a:p>
            <a:pPr indent="0" lvl="0" marL="0" rtl="0" algn="l">
              <a:spcBef>
                <a:spcPts val="1600"/>
              </a:spcBef>
              <a:spcAft>
                <a:spcPts val="1600"/>
              </a:spcAft>
              <a:buNone/>
            </a:pPr>
            <a:r>
              <a:rPr b="1" lang="en">
                <a:latin typeface="Palanquin"/>
                <a:ea typeface="Palanquin"/>
                <a:cs typeface="Palanquin"/>
                <a:sym typeface="Palanquin"/>
              </a:rPr>
              <a:t>2.</a:t>
            </a:r>
            <a:r>
              <a:rPr lang="en"/>
              <a:t> Auxiliary signs, which have various functions and are well known, for example: slash /, brace {}, hyphen - _, asterisk *, etc.</a:t>
            </a:r>
            <a:endParaRPr/>
          </a:p>
        </p:txBody>
      </p:sp>
      <p:sp>
        <p:nvSpPr>
          <p:cNvPr id="421" name="Google Shape;421;p39"/>
          <p:cNvSpPr txBox="1"/>
          <p:nvPr>
            <p:ph idx="2" type="subTitle"/>
          </p:nvPr>
        </p:nvSpPr>
        <p:spPr>
          <a:xfrm>
            <a:off x="3355223" y="2109700"/>
            <a:ext cx="5074200" cy="63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According the Oxford Dictionary, </a:t>
            </a:r>
            <a:r>
              <a:rPr lang="en"/>
              <a:t>punctuation</a:t>
            </a:r>
            <a:r>
              <a:rPr lang="en"/>
              <a:t> marks are </a:t>
            </a:r>
            <a:r>
              <a:rPr lang="en"/>
              <a:t>a sign or mark </a:t>
            </a:r>
            <a:r>
              <a:rPr lang="en"/>
              <a:t>used in writing to divide sentences and phrases. There’s two types:</a:t>
            </a:r>
            <a:endParaRPr/>
          </a:p>
        </p:txBody>
      </p:sp>
      <p:sp>
        <p:nvSpPr>
          <p:cNvPr id="422" name="Google Shape;422;p39"/>
          <p:cNvSpPr/>
          <p:nvPr/>
        </p:nvSpPr>
        <p:spPr>
          <a:xfrm rot="10800000">
            <a:off x="713222" y="1014978"/>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9"/>
          <p:cNvSpPr/>
          <p:nvPr/>
        </p:nvSpPr>
        <p:spPr>
          <a:xfrm rot="10800000">
            <a:off x="1744550" y="204629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9"/>
          <p:cNvSpPr/>
          <p:nvPr/>
        </p:nvSpPr>
        <p:spPr>
          <a:xfrm rot="10800000">
            <a:off x="713222" y="204629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9"/>
          <p:cNvSpPr/>
          <p:nvPr/>
        </p:nvSpPr>
        <p:spPr>
          <a:xfrm rot="10800000">
            <a:off x="713222" y="3077622"/>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9"/>
          <p:cNvSpPr/>
          <p:nvPr/>
        </p:nvSpPr>
        <p:spPr>
          <a:xfrm rot="10800000">
            <a:off x="1744550" y="1014978"/>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 name="Google Shape;427;p39"/>
          <p:cNvGrpSpPr/>
          <p:nvPr/>
        </p:nvGrpSpPr>
        <p:grpSpPr>
          <a:xfrm>
            <a:off x="1911004" y="1161859"/>
            <a:ext cx="717991" cy="757138"/>
            <a:chOff x="1911004" y="1161856"/>
            <a:chExt cx="717991" cy="757138"/>
          </a:xfrm>
        </p:grpSpPr>
        <p:sp>
          <p:nvSpPr>
            <p:cNvPr id="428" name="Google Shape;428;p39"/>
            <p:cNvSpPr/>
            <p:nvPr/>
          </p:nvSpPr>
          <p:spPr>
            <a:xfrm flipH="1">
              <a:off x="2308954" y="1161856"/>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9"/>
            <p:cNvSpPr/>
            <p:nvPr/>
          </p:nvSpPr>
          <p:spPr>
            <a:xfrm flipH="1">
              <a:off x="1911004" y="1161856"/>
              <a:ext cx="320041" cy="757138"/>
            </a:xfrm>
            <a:custGeom>
              <a:rect b="b" l="l" r="r" t="t"/>
              <a:pathLst>
                <a:path extrusionOk="0" h="20142" w="8514">
                  <a:moveTo>
                    <a:pt x="8514" y="0"/>
                  </a:moveTo>
                  <a:cubicBezTo>
                    <a:pt x="3687" y="816"/>
                    <a:pt x="1" y="5024"/>
                    <a:pt x="1" y="10079"/>
                  </a:cubicBezTo>
                  <a:cubicBezTo>
                    <a:pt x="1" y="15135"/>
                    <a:pt x="3687" y="19326"/>
                    <a:pt x="8514" y="20142"/>
                  </a:cubicBezTo>
                  <a:lnTo>
                    <a:pt x="851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39"/>
          <p:cNvGrpSpPr/>
          <p:nvPr/>
        </p:nvGrpSpPr>
        <p:grpSpPr>
          <a:xfrm flipH="1">
            <a:off x="1769626" y="2062814"/>
            <a:ext cx="1031335" cy="1034653"/>
            <a:chOff x="4620950" y="779925"/>
            <a:chExt cx="753900" cy="756325"/>
          </a:xfrm>
        </p:grpSpPr>
        <p:sp>
          <p:nvSpPr>
            <p:cNvPr id="431" name="Google Shape;431;p39"/>
            <p:cNvSpPr/>
            <p:nvPr/>
          </p:nvSpPr>
          <p:spPr>
            <a:xfrm>
              <a:off x="4620950" y="1079600"/>
              <a:ext cx="459525" cy="456650"/>
            </a:xfrm>
            <a:custGeom>
              <a:rect b="b" l="l" r="r" t="t"/>
              <a:pathLst>
                <a:path extrusionOk="0" h="18266" w="18381">
                  <a:moveTo>
                    <a:pt x="1" y="0"/>
                  </a:moveTo>
                  <a:lnTo>
                    <a:pt x="1" y="4289"/>
                  </a:lnTo>
                  <a:lnTo>
                    <a:pt x="14059" y="18266"/>
                  </a:lnTo>
                  <a:lnTo>
                    <a:pt x="18381" y="18266"/>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9"/>
            <p:cNvSpPr/>
            <p:nvPr/>
          </p:nvSpPr>
          <p:spPr>
            <a:xfrm>
              <a:off x="4620950" y="1305475"/>
              <a:ext cx="232025" cy="230775"/>
            </a:xfrm>
            <a:custGeom>
              <a:rect b="b" l="l" r="r" t="t"/>
              <a:pathLst>
                <a:path extrusionOk="0" h="9231" w="9281">
                  <a:moveTo>
                    <a:pt x="1" y="0"/>
                  </a:moveTo>
                  <a:lnTo>
                    <a:pt x="1" y="4306"/>
                  </a:lnTo>
                  <a:lnTo>
                    <a:pt x="4975" y="9231"/>
                  </a:lnTo>
                  <a:lnTo>
                    <a:pt x="9281" y="9231"/>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9"/>
            <p:cNvSpPr/>
            <p:nvPr/>
          </p:nvSpPr>
          <p:spPr>
            <a:xfrm>
              <a:off x="4620950" y="881450"/>
              <a:ext cx="658500" cy="654800"/>
            </a:xfrm>
            <a:custGeom>
              <a:rect b="b" l="l" r="r" t="t"/>
              <a:pathLst>
                <a:path extrusionOk="0" h="26192" w="26340">
                  <a:moveTo>
                    <a:pt x="1" y="0"/>
                  </a:moveTo>
                  <a:lnTo>
                    <a:pt x="1" y="4289"/>
                  </a:lnTo>
                  <a:lnTo>
                    <a:pt x="22018" y="26192"/>
                  </a:lnTo>
                  <a:lnTo>
                    <a:pt x="26339" y="26192"/>
                  </a:lnTo>
                  <a:lnTo>
                    <a:pt x="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9"/>
            <p:cNvSpPr/>
            <p:nvPr/>
          </p:nvSpPr>
          <p:spPr>
            <a:xfrm>
              <a:off x="4620950" y="779925"/>
              <a:ext cx="753900" cy="756325"/>
            </a:xfrm>
            <a:custGeom>
              <a:rect b="b" l="l" r="r" t="t"/>
              <a:pathLst>
                <a:path extrusionOk="0" h="30253" w="30156">
                  <a:moveTo>
                    <a:pt x="1" y="0"/>
                  </a:moveTo>
                  <a:lnTo>
                    <a:pt x="1" y="408"/>
                  </a:lnTo>
                  <a:lnTo>
                    <a:pt x="29992" y="30253"/>
                  </a:lnTo>
                  <a:lnTo>
                    <a:pt x="30156" y="30253"/>
                  </a:lnTo>
                  <a:lnTo>
                    <a:pt x="30156" y="26143"/>
                  </a:lnTo>
                  <a:lnTo>
                    <a:pt x="38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9"/>
            <p:cNvSpPr/>
            <p:nvPr/>
          </p:nvSpPr>
          <p:spPr>
            <a:xfrm>
              <a:off x="4809725" y="779925"/>
              <a:ext cx="565125" cy="562675"/>
            </a:xfrm>
            <a:custGeom>
              <a:rect b="b" l="l" r="r" t="t"/>
              <a:pathLst>
                <a:path extrusionOk="0" h="22507" w="22605">
                  <a:moveTo>
                    <a:pt x="1" y="0"/>
                  </a:moveTo>
                  <a:lnTo>
                    <a:pt x="22605" y="22506"/>
                  </a:lnTo>
                  <a:lnTo>
                    <a:pt x="22605" y="18233"/>
                  </a:lnTo>
                  <a:lnTo>
                    <a:pt x="43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9"/>
            <p:cNvSpPr/>
            <p:nvPr/>
          </p:nvSpPr>
          <p:spPr>
            <a:xfrm>
              <a:off x="5009100" y="779925"/>
              <a:ext cx="365750" cy="364525"/>
            </a:xfrm>
            <a:custGeom>
              <a:rect b="b" l="l" r="r" t="t"/>
              <a:pathLst>
                <a:path extrusionOk="0" h="14581" w="14630">
                  <a:moveTo>
                    <a:pt x="1" y="0"/>
                  </a:moveTo>
                  <a:lnTo>
                    <a:pt x="14630" y="14580"/>
                  </a:lnTo>
                  <a:lnTo>
                    <a:pt x="14630" y="10307"/>
                  </a:lnTo>
                  <a:lnTo>
                    <a:pt x="429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9"/>
            <p:cNvSpPr/>
            <p:nvPr/>
          </p:nvSpPr>
          <p:spPr>
            <a:xfrm>
              <a:off x="5215825" y="779925"/>
              <a:ext cx="159025" cy="158625"/>
            </a:xfrm>
            <a:custGeom>
              <a:rect b="b" l="l" r="r" t="t"/>
              <a:pathLst>
                <a:path extrusionOk="0" h="6345" w="6361">
                  <a:moveTo>
                    <a:pt x="0" y="0"/>
                  </a:moveTo>
                  <a:lnTo>
                    <a:pt x="6361" y="6344"/>
                  </a:lnTo>
                  <a:lnTo>
                    <a:pt x="6361" y="2039"/>
                  </a:lnTo>
                  <a:lnTo>
                    <a:pt x="43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39"/>
          <p:cNvGrpSpPr/>
          <p:nvPr/>
        </p:nvGrpSpPr>
        <p:grpSpPr>
          <a:xfrm>
            <a:off x="881773" y="2226180"/>
            <a:ext cx="713798" cy="691120"/>
            <a:chOff x="4628300" y="2476425"/>
            <a:chExt cx="449325" cy="435050"/>
          </a:xfrm>
        </p:grpSpPr>
        <p:sp>
          <p:nvSpPr>
            <p:cNvPr id="439" name="Google Shape;439;p39"/>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9"/>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9"/>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9"/>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9"/>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9"/>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9"/>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9"/>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9"/>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9"/>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9"/>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9"/>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9"/>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9"/>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9"/>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9"/>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 name="Google Shape;455;p39"/>
          <p:cNvGrpSpPr/>
          <p:nvPr/>
        </p:nvGrpSpPr>
        <p:grpSpPr>
          <a:xfrm flipH="1" rot="10800000">
            <a:off x="893122" y="1194878"/>
            <a:ext cx="691100" cy="691100"/>
            <a:chOff x="2131850" y="2329250"/>
            <a:chExt cx="691100" cy="691100"/>
          </a:xfrm>
        </p:grpSpPr>
        <p:sp>
          <p:nvSpPr>
            <p:cNvPr id="456" name="Google Shape;456;p39"/>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9"/>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9"/>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9"/>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9"/>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9"/>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9"/>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9"/>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9"/>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5" name="Google Shape;465;p39"/>
          <p:cNvSpPr/>
          <p:nvPr/>
        </p:nvSpPr>
        <p:spPr>
          <a:xfrm>
            <a:off x="941822" y="3306225"/>
            <a:ext cx="593700" cy="593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40"/>
          <p:cNvSpPr txBox="1"/>
          <p:nvPr>
            <p:ph type="title"/>
          </p:nvPr>
        </p:nvSpPr>
        <p:spPr>
          <a:xfrm>
            <a:off x="5042800" y="629700"/>
            <a:ext cx="3028500" cy="150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000"/>
              <a:t>Punctuation</a:t>
            </a:r>
            <a:r>
              <a:rPr lang="en" sz="4000">
                <a:highlight>
                  <a:schemeClr val="dk2"/>
                </a:highlight>
              </a:rPr>
              <a:t> marks</a:t>
            </a:r>
            <a:endParaRPr sz="4000">
              <a:highlight>
                <a:schemeClr val="dk2"/>
              </a:highlight>
            </a:endParaRPr>
          </a:p>
        </p:txBody>
      </p:sp>
      <p:sp>
        <p:nvSpPr>
          <p:cNvPr id="471" name="Google Shape;471;p40"/>
          <p:cNvSpPr txBox="1"/>
          <p:nvPr>
            <p:ph idx="2" type="title"/>
          </p:nvPr>
        </p:nvSpPr>
        <p:spPr>
          <a:xfrm>
            <a:off x="3701497" y="815698"/>
            <a:ext cx="1261800" cy="1134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72" name="Google Shape;472;p40"/>
          <p:cNvSpPr/>
          <p:nvPr/>
        </p:nvSpPr>
        <p:spPr>
          <a:xfrm>
            <a:off x="713225" y="4345625"/>
            <a:ext cx="55869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40"/>
          <p:cNvSpPr/>
          <p:nvPr/>
        </p:nvSpPr>
        <p:spPr>
          <a:xfrm flipH="1">
            <a:off x="2775878" y="307762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0"/>
          <p:cNvSpPr/>
          <p:nvPr/>
        </p:nvSpPr>
        <p:spPr>
          <a:xfrm flipH="1">
            <a:off x="713222" y="307762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0"/>
          <p:cNvSpPr/>
          <p:nvPr/>
        </p:nvSpPr>
        <p:spPr>
          <a:xfrm flipH="1">
            <a:off x="1744550" y="2046322"/>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0"/>
          <p:cNvSpPr/>
          <p:nvPr/>
        </p:nvSpPr>
        <p:spPr>
          <a:xfrm flipH="1">
            <a:off x="713222" y="2046322"/>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0"/>
          <p:cNvSpPr/>
          <p:nvPr/>
        </p:nvSpPr>
        <p:spPr>
          <a:xfrm flipH="1">
            <a:off x="713222" y="1014981"/>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0"/>
          <p:cNvSpPr/>
          <p:nvPr/>
        </p:nvSpPr>
        <p:spPr>
          <a:xfrm flipH="1">
            <a:off x="1744550" y="3077625"/>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9" name="Google Shape;479;p40"/>
          <p:cNvGrpSpPr/>
          <p:nvPr/>
        </p:nvGrpSpPr>
        <p:grpSpPr>
          <a:xfrm flipH="1">
            <a:off x="3986025" y="3257525"/>
            <a:ext cx="691100" cy="691100"/>
            <a:chOff x="2131850" y="2329250"/>
            <a:chExt cx="691100" cy="691100"/>
          </a:xfrm>
        </p:grpSpPr>
        <p:sp>
          <p:nvSpPr>
            <p:cNvPr id="480" name="Google Shape;480;p40"/>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0"/>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0"/>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0"/>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0"/>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0"/>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0"/>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0"/>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0"/>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40"/>
          <p:cNvGrpSpPr/>
          <p:nvPr/>
        </p:nvGrpSpPr>
        <p:grpSpPr>
          <a:xfrm flipH="1">
            <a:off x="2986150" y="3287900"/>
            <a:ext cx="630350" cy="630350"/>
            <a:chOff x="3341950" y="858600"/>
            <a:chExt cx="630350" cy="630350"/>
          </a:xfrm>
        </p:grpSpPr>
        <p:sp>
          <p:nvSpPr>
            <p:cNvPr id="490" name="Google Shape;490;p40"/>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0"/>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0"/>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0"/>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0"/>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0"/>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0"/>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0"/>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 name="Google Shape;498;p40"/>
          <p:cNvGrpSpPr/>
          <p:nvPr/>
        </p:nvGrpSpPr>
        <p:grpSpPr>
          <a:xfrm flipH="1">
            <a:off x="1913098" y="2226212"/>
            <a:ext cx="713798" cy="691120"/>
            <a:chOff x="4628300" y="2476425"/>
            <a:chExt cx="449325" cy="435050"/>
          </a:xfrm>
        </p:grpSpPr>
        <p:sp>
          <p:nvSpPr>
            <p:cNvPr id="499" name="Google Shape;499;p40"/>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0"/>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0"/>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0"/>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0"/>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0"/>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0"/>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0"/>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0"/>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0"/>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0"/>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0"/>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0"/>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0"/>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0"/>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0"/>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 name="Google Shape;515;p40"/>
          <p:cNvSpPr/>
          <p:nvPr/>
        </p:nvSpPr>
        <p:spPr>
          <a:xfrm rot="10800000">
            <a:off x="1973147" y="1243581"/>
            <a:ext cx="593700" cy="593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 name="Google Shape;516;p40"/>
          <p:cNvGrpSpPr/>
          <p:nvPr/>
        </p:nvGrpSpPr>
        <p:grpSpPr>
          <a:xfrm rot="10800000">
            <a:off x="1999972" y="3201463"/>
            <a:ext cx="611200" cy="803225"/>
            <a:chOff x="3384350" y="2234650"/>
            <a:chExt cx="611200" cy="803225"/>
          </a:xfrm>
        </p:grpSpPr>
        <p:sp>
          <p:nvSpPr>
            <p:cNvPr id="517" name="Google Shape;517;p40"/>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0"/>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9" name="Google Shape;519;p40"/>
          <p:cNvSpPr/>
          <p:nvPr/>
        </p:nvSpPr>
        <p:spPr>
          <a:xfrm>
            <a:off x="955709" y="3324600"/>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 name="Google Shape;520;p40"/>
          <p:cNvGrpSpPr/>
          <p:nvPr/>
        </p:nvGrpSpPr>
        <p:grpSpPr>
          <a:xfrm>
            <a:off x="852347" y="1161856"/>
            <a:ext cx="772650" cy="757150"/>
            <a:chOff x="4805650" y="3629850"/>
            <a:chExt cx="772650" cy="757150"/>
          </a:xfrm>
        </p:grpSpPr>
        <p:sp>
          <p:nvSpPr>
            <p:cNvPr id="521" name="Google Shape;521;p40"/>
            <p:cNvSpPr/>
            <p:nvPr/>
          </p:nvSpPr>
          <p:spPr>
            <a:xfrm>
              <a:off x="5449450" y="3629850"/>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3" y="3784"/>
                    <a:pt x="1076" y="3165"/>
                    <a:pt x="1076" y="2431"/>
                  </a:cubicBezTo>
                  <a:cubicBezTo>
                    <a:pt x="1076" y="1697"/>
                    <a:pt x="1663" y="1110"/>
                    <a:pt x="2414" y="1093"/>
                  </a:cubicBezTo>
                  <a:close/>
                  <a:moveTo>
                    <a:pt x="2414" y="1"/>
                  </a:moveTo>
                  <a:cubicBezTo>
                    <a:pt x="1076" y="1"/>
                    <a:pt x="0" y="1093"/>
                    <a:pt x="0" y="2431"/>
                  </a:cubicBezTo>
                  <a:cubicBezTo>
                    <a:pt x="0" y="3784"/>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0"/>
            <p:cNvSpPr/>
            <p:nvPr/>
          </p:nvSpPr>
          <p:spPr>
            <a:xfrm>
              <a:off x="5234575" y="3629850"/>
              <a:ext cx="121525" cy="121525"/>
            </a:xfrm>
            <a:custGeom>
              <a:rect b="b" l="l" r="r" t="t"/>
              <a:pathLst>
                <a:path extrusionOk="0" h="4861" w="4861">
                  <a:moveTo>
                    <a:pt x="2430" y="1093"/>
                  </a:moveTo>
                  <a:cubicBezTo>
                    <a:pt x="3181" y="1093"/>
                    <a:pt x="3784" y="1697"/>
                    <a:pt x="3784" y="2431"/>
                  </a:cubicBezTo>
                  <a:cubicBezTo>
                    <a:pt x="3784" y="3181"/>
                    <a:pt x="3164" y="3784"/>
                    <a:pt x="2430" y="3784"/>
                  </a:cubicBezTo>
                  <a:cubicBezTo>
                    <a:pt x="1680" y="3784"/>
                    <a:pt x="1093" y="3165"/>
                    <a:pt x="1093" y="2431"/>
                  </a:cubicBezTo>
                  <a:cubicBezTo>
                    <a:pt x="1093" y="1697"/>
                    <a:pt x="1696" y="1110"/>
                    <a:pt x="2430" y="1093"/>
                  </a:cubicBezTo>
                  <a:close/>
                  <a:moveTo>
                    <a:pt x="2430" y="1"/>
                  </a:moveTo>
                  <a:cubicBezTo>
                    <a:pt x="1093" y="1"/>
                    <a:pt x="0" y="1093"/>
                    <a:pt x="0" y="2431"/>
                  </a:cubicBezTo>
                  <a:cubicBezTo>
                    <a:pt x="0" y="3784"/>
                    <a:pt x="1093"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0"/>
            <p:cNvSpPr/>
            <p:nvPr/>
          </p:nvSpPr>
          <p:spPr>
            <a:xfrm>
              <a:off x="5020125" y="3629850"/>
              <a:ext cx="121100" cy="121525"/>
            </a:xfrm>
            <a:custGeom>
              <a:rect b="b" l="l" r="r" t="t"/>
              <a:pathLst>
                <a:path extrusionOk="0" h="4861" w="4844">
                  <a:moveTo>
                    <a:pt x="2430" y="1093"/>
                  </a:moveTo>
                  <a:cubicBezTo>
                    <a:pt x="3180" y="1093"/>
                    <a:pt x="3767" y="1697"/>
                    <a:pt x="3767" y="2431"/>
                  </a:cubicBezTo>
                  <a:cubicBezTo>
                    <a:pt x="3767" y="3181"/>
                    <a:pt x="3164" y="3784"/>
                    <a:pt x="2430" y="3784"/>
                  </a:cubicBezTo>
                  <a:cubicBezTo>
                    <a:pt x="1680" y="3784"/>
                    <a:pt x="1076" y="3165"/>
                    <a:pt x="1076" y="2431"/>
                  </a:cubicBezTo>
                  <a:cubicBezTo>
                    <a:pt x="1076" y="1697"/>
                    <a:pt x="1696" y="1110"/>
                    <a:pt x="2430" y="1093"/>
                  </a:cubicBezTo>
                  <a:close/>
                  <a:moveTo>
                    <a:pt x="2430" y="1"/>
                  </a:moveTo>
                  <a:cubicBezTo>
                    <a:pt x="1076" y="1"/>
                    <a:pt x="0" y="1093"/>
                    <a:pt x="0" y="2431"/>
                  </a:cubicBezTo>
                  <a:cubicBezTo>
                    <a:pt x="0" y="3784"/>
                    <a:pt x="1076" y="4861"/>
                    <a:pt x="2430" y="4861"/>
                  </a:cubicBezTo>
                  <a:cubicBezTo>
                    <a:pt x="3767" y="4861"/>
                    <a:pt x="4844" y="3784"/>
                    <a:pt x="4844" y="2431"/>
                  </a:cubicBezTo>
                  <a:cubicBezTo>
                    <a:pt x="4844" y="1093"/>
                    <a:pt x="3767"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0"/>
            <p:cNvSpPr/>
            <p:nvPr/>
          </p:nvSpPr>
          <p:spPr>
            <a:xfrm>
              <a:off x="4805650" y="3629850"/>
              <a:ext cx="121125" cy="121525"/>
            </a:xfrm>
            <a:custGeom>
              <a:rect b="b" l="l" r="r" t="t"/>
              <a:pathLst>
                <a:path extrusionOk="0" h="4861" w="4845">
                  <a:moveTo>
                    <a:pt x="2431" y="1093"/>
                  </a:moveTo>
                  <a:cubicBezTo>
                    <a:pt x="3181" y="1093"/>
                    <a:pt x="3768" y="1697"/>
                    <a:pt x="3768" y="2431"/>
                  </a:cubicBezTo>
                  <a:cubicBezTo>
                    <a:pt x="3768" y="3181"/>
                    <a:pt x="3165" y="3784"/>
                    <a:pt x="2431" y="3784"/>
                  </a:cubicBezTo>
                  <a:cubicBezTo>
                    <a:pt x="1664" y="3784"/>
                    <a:pt x="1077" y="3165"/>
                    <a:pt x="1077" y="2431"/>
                  </a:cubicBezTo>
                  <a:cubicBezTo>
                    <a:pt x="1077" y="1697"/>
                    <a:pt x="1697" y="1110"/>
                    <a:pt x="2431" y="1093"/>
                  </a:cubicBezTo>
                  <a:close/>
                  <a:moveTo>
                    <a:pt x="2431" y="1"/>
                  </a:moveTo>
                  <a:cubicBezTo>
                    <a:pt x="1077" y="1"/>
                    <a:pt x="1" y="1093"/>
                    <a:pt x="1" y="2431"/>
                  </a:cubicBezTo>
                  <a:cubicBezTo>
                    <a:pt x="1" y="3784"/>
                    <a:pt x="1077" y="4861"/>
                    <a:pt x="2431" y="4861"/>
                  </a:cubicBezTo>
                  <a:cubicBezTo>
                    <a:pt x="3768" y="4861"/>
                    <a:pt x="4844" y="3784"/>
                    <a:pt x="4844" y="2431"/>
                  </a:cubicBezTo>
                  <a:cubicBezTo>
                    <a:pt x="4844"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0"/>
            <p:cNvSpPr/>
            <p:nvPr/>
          </p:nvSpPr>
          <p:spPr>
            <a:xfrm>
              <a:off x="5451875" y="3841875"/>
              <a:ext cx="121125" cy="121525"/>
            </a:xfrm>
            <a:custGeom>
              <a:rect b="b" l="l" r="r" t="t"/>
              <a:pathLst>
                <a:path extrusionOk="0" h="4861" w="4845">
                  <a:moveTo>
                    <a:pt x="2431" y="1093"/>
                  </a:moveTo>
                  <a:cubicBezTo>
                    <a:pt x="3181" y="1093"/>
                    <a:pt x="3768" y="1696"/>
                    <a:pt x="3768" y="2430"/>
                  </a:cubicBezTo>
                  <a:cubicBezTo>
                    <a:pt x="3768" y="3180"/>
                    <a:pt x="3165" y="3784"/>
                    <a:pt x="2431" y="3784"/>
                  </a:cubicBezTo>
                  <a:cubicBezTo>
                    <a:pt x="1664" y="3784"/>
                    <a:pt x="1077" y="3164"/>
                    <a:pt x="1077" y="2430"/>
                  </a:cubicBezTo>
                  <a:cubicBezTo>
                    <a:pt x="1077" y="1696"/>
                    <a:pt x="1697" y="1093"/>
                    <a:pt x="2431" y="1093"/>
                  </a:cubicBezTo>
                  <a:close/>
                  <a:moveTo>
                    <a:pt x="2431" y="0"/>
                  </a:moveTo>
                  <a:cubicBezTo>
                    <a:pt x="1077" y="0"/>
                    <a:pt x="1" y="1093"/>
                    <a:pt x="1" y="2430"/>
                  </a:cubicBezTo>
                  <a:cubicBezTo>
                    <a:pt x="1" y="3784"/>
                    <a:pt x="1077" y="4860"/>
                    <a:pt x="2431" y="4860"/>
                  </a:cubicBezTo>
                  <a:cubicBezTo>
                    <a:pt x="3768" y="4860"/>
                    <a:pt x="4845" y="3784"/>
                    <a:pt x="4845" y="2430"/>
                  </a:cubicBezTo>
                  <a:cubicBezTo>
                    <a:pt x="4845"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0"/>
            <p:cNvSpPr/>
            <p:nvPr/>
          </p:nvSpPr>
          <p:spPr>
            <a:xfrm>
              <a:off x="5237425" y="3841875"/>
              <a:ext cx="121125" cy="121525"/>
            </a:xfrm>
            <a:custGeom>
              <a:rect b="b" l="l" r="r" t="t"/>
              <a:pathLst>
                <a:path extrusionOk="0" h="4861" w="4845">
                  <a:moveTo>
                    <a:pt x="2414" y="1093"/>
                  </a:moveTo>
                  <a:cubicBezTo>
                    <a:pt x="3181" y="1093"/>
                    <a:pt x="3768" y="1696"/>
                    <a:pt x="3768" y="2430"/>
                  </a:cubicBezTo>
                  <a:cubicBezTo>
                    <a:pt x="3768" y="3180"/>
                    <a:pt x="3148" y="3784"/>
                    <a:pt x="2414" y="3784"/>
                  </a:cubicBezTo>
                  <a:cubicBezTo>
                    <a:pt x="1664" y="3784"/>
                    <a:pt x="1077" y="3164"/>
                    <a:pt x="1077" y="2430"/>
                  </a:cubicBezTo>
                  <a:cubicBezTo>
                    <a:pt x="1077" y="1696"/>
                    <a:pt x="1680" y="1093"/>
                    <a:pt x="2414" y="1093"/>
                  </a:cubicBezTo>
                  <a:close/>
                  <a:moveTo>
                    <a:pt x="2414" y="0"/>
                  </a:moveTo>
                  <a:cubicBezTo>
                    <a:pt x="1077" y="0"/>
                    <a:pt x="1" y="1093"/>
                    <a:pt x="1" y="2430"/>
                  </a:cubicBezTo>
                  <a:cubicBezTo>
                    <a:pt x="1" y="3784"/>
                    <a:pt x="1077" y="4860"/>
                    <a:pt x="2414" y="4860"/>
                  </a:cubicBezTo>
                  <a:cubicBezTo>
                    <a:pt x="3768" y="4860"/>
                    <a:pt x="4844" y="3784"/>
                    <a:pt x="4844" y="2430"/>
                  </a:cubicBezTo>
                  <a:cubicBezTo>
                    <a:pt x="4844" y="1093"/>
                    <a:pt x="3768" y="0"/>
                    <a:pt x="2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0"/>
            <p:cNvSpPr/>
            <p:nvPr/>
          </p:nvSpPr>
          <p:spPr>
            <a:xfrm>
              <a:off x="5022550" y="3841875"/>
              <a:ext cx="121525" cy="121525"/>
            </a:xfrm>
            <a:custGeom>
              <a:rect b="b" l="l" r="r" t="t"/>
              <a:pathLst>
                <a:path extrusionOk="0" h="4861" w="4861">
                  <a:moveTo>
                    <a:pt x="2431" y="1093"/>
                  </a:moveTo>
                  <a:cubicBezTo>
                    <a:pt x="3181" y="1093"/>
                    <a:pt x="3784" y="1696"/>
                    <a:pt x="3784" y="2430"/>
                  </a:cubicBezTo>
                  <a:cubicBezTo>
                    <a:pt x="3784" y="3180"/>
                    <a:pt x="3165" y="3784"/>
                    <a:pt x="2431" y="3784"/>
                  </a:cubicBezTo>
                  <a:cubicBezTo>
                    <a:pt x="1681" y="3784"/>
                    <a:pt x="1094" y="3164"/>
                    <a:pt x="1094" y="2430"/>
                  </a:cubicBezTo>
                  <a:cubicBezTo>
                    <a:pt x="1094" y="1696"/>
                    <a:pt x="1697" y="1093"/>
                    <a:pt x="2431" y="1093"/>
                  </a:cubicBezTo>
                  <a:close/>
                  <a:moveTo>
                    <a:pt x="2431" y="0"/>
                  </a:moveTo>
                  <a:cubicBezTo>
                    <a:pt x="1077" y="0"/>
                    <a:pt x="1" y="1093"/>
                    <a:pt x="1" y="2430"/>
                  </a:cubicBezTo>
                  <a:cubicBezTo>
                    <a:pt x="1" y="3784"/>
                    <a:pt x="1094" y="4860"/>
                    <a:pt x="2431" y="4860"/>
                  </a:cubicBezTo>
                  <a:cubicBezTo>
                    <a:pt x="3784" y="4860"/>
                    <a:pt x="4861" y="3784"/>
                    <a:pt x="4861" y="2430"/>
                  </a:cubicBezTo>
                  <a:cubicBezTo>
                    <a:pt x="4861" y="1093"/>
                    <a:pt x="3784"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0"/>
            <p:cNvSpPr/>
            <p:nvPr/>
          </p:nvSpPr>
          <p:spPr>
            <a:xfrm>
              <a:off x="4808100" y="3841875"/>
              <a:ext cx="121525" cy="121525"/>
            </a:xfrm>
            <a:custGeom>
              <a:rect b="b" l="l" r="r" t="t"/>
              <a:pathLst>
                <a:path extrusionOk="0" h="4861" w="4861">
                  <a:moveTo>
                    <a:pt x="2447" y="1093"/>
                  </a:moveTo>
                  <a:cubicBezTo>
                    <a:pt x="3197" y="1093"/>
                    <a:pt x="3800" y="1696"/>
                    <a:pt x="3800" y="2430"/>
                  </a:cubicBezTo>
                  <a:cubicBezTo>
                    <a:pt x="3800" y="3180"/>
                    <a:pt x="3181" y="3784"/>
                    <a:pt x="2447" y="3784"/>
                  </a:cubicBezTo>
                  <a:cubicBezTo>
                    <a:pt x="1697" y="3784"/>
                    <a:pt x="1110" y="3164"/>
                    <a:pt x="1110" y="2430"/>
                  </a:cubicBezTo>
                  <a:cubicBezTo>
                    <a:pt x="1110" y="1696"/>
                    <a:pt x="1697" y="1093"/>
                    <a:pt x="2447" y="1093"/>
                  </a:cubicBezTo>
                  <a:close/>
                  <a:moveTo>
                    <a:pt x="2431" y="0"/>
                  </a:moveTo>
                  <a:cubicBezTo>
                    <a:pt x="1077" y="0"/>
                    <a:pt x="1" y="1093"/>
                    <a:pt x="1" y="2430"/>
                  </a:cubicBezTo>
                  <a:cubicBezTo>
                    <a:pt x="1" y="3784"/>
                    <a:pt x="1110" y="4860"/>
                    <a:pt x="2431" y="4860"/>
                  </a:cubicBezTo>
                  <a:cubicBezTo>
                    <a:pt x="3768" y="4860"/>
                    <a:pt x="4861" y="3784"/>
                    <a:pt x="4861" y="2430"/>
                  </a:cubicBezTo>
                  <a:cubicBezTo>
                    <a:pt x="4861" y="1093"/>
                    <a:pt x="3768" y="0"/>
                    <a:pt x="24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0"/>
            <p:cNvSpPr/>
            <p:nvPr/>
          </p:nvSpPr>
          <p:spPr>
            <a:xfrm>
              <a:off x="5454325" y="4053875"/>
              <a:ext cx="121525" cy="121525"/>
            </a:xfrm>
            <a:custGeom>
              <a:rect b="b" l="l" r="r" t="t"/>
              <a:pathLst>
                <a:path extrusionOk="0" h="4861" w="4861">
                  <a:moveTo>
                    <a:pt x="2431" y="1093"/>
                  </a:moveTo>
                  <a:cubicBezTo>
                    <a:pt x="3181" y="1093"/>
                    <a:pt x="3768" y="1697"/>
                    <a:pt x="3768" y="2431"/>
                  </a:cubicBezTo>
                  <a:cubicBezTo>
                    <a:pt x="3768" y="3181"/>
                    <a:pt x="3165" y="3784"/>
                    <a:pt x="2431" y="3784"/>
                  </a:cubicBezTo>
                  <a:cubicBezTo>
                    <a:pt x="1680" y="3784"/>
                    <a:pt x="1077" y="3165"/>
                    <a:pt x="1077" y="2431"/>
                  </a:cubicBezTo>
                  <a:cubicBezTo>
                    <a:pt x="1077" y="1681"/>
                    <a:pt x="1697" y="1093"/>
                    <a:pt x="2431" y="1093"/>
                  </a:cubicBezTo>
                  <a:close/>
                  <a:moveTo>
                    <a:pt x="2431" y="1"/>
                  </a:moveTo>
                  <a:cubicBezTo>
                    <a:pt x="1077" y="1"/>
                    <a:pt x="1" y="1093"/>
                    <a:pt x="1" y="2431"/>
                  </a:cubicBezTo>
                  <a:cubicBezTo>
                    <a:pt x="1" y="3752"/>
                    <a:pt x="1077" y="4861"/>
                    <a:pt x="2431" y="4861"/>
                  </a:cubicBezTo>
                  <a:cubicBezTo>
                    <a:pt x="3768" y="4861"/>
                    <a:pt x="4861" y="3784"/>
                    <a:pt x="4861" y="2431"/>
                  </a:cubicBezTo>
                  <a:cubicBezTo>
                    <a:pt x="4861" y="1093"/>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0"/>
            <p:cNvSpPr/>
            <p:nvPr/>
          </p:nvSpPr>
          <p:spPr>
            <a:xfrm>
              <a:off x="5239875" y="4053875"/>
              <a:ext cx="121125" cy="121525"/>
            </a:xfrm>
            <a:custGeom>
              <a:rect b="b" l="l" r="r" t="t"/>
              <a:pathLst>
                <a:path extrusionOk="0" h="4861" w="4845">
                  <a:moveTo>
                    <a:pt x="2430" y="1093"/>
                  </a:moveTo>
                  <a:cubicBezTo>
                    <a:pt x="3181" y="1093"/>
                    <a:pt x="3768" y="1697"/>
                    <a:pt x="3768" y="2431"/>
                  </a:cubicBezTo>
                  <a:cubicBezTo>
                    <a:pt x="3768" y="3181"/>
                    <a:pt x="3164" y="3784"/>
                    <a:pt x="2430" y="3784"/>
                  </a:cubicBezTo>
                  <a:cubicBezTo>
                    <a:pt x="1664" y="3784"/>
                    <a:pt x="1077" y="3165"/>
                    <a:pt x="1077" y="2431"/>
                  </a:cubicBezTo>
                  <a:cubicBezTo>
                    <a:pt x="1077" y="1681"/>
                    <a:pt x="1696" y="1093"/>
                    <a:pt x="2430" y="1093"/>
                  </a:cubicBezTo>
                  <a:close/>
                  <a:moveTo>
                    <a:pt x="2430" y="1"/>
                  </a:moveTo>
                  <a:cubicBezTo>
                    <a:pt x="1077" y="1"/>
                    <a:pt x="0" y="1093"/>
                    <a:pt x="0" y="2431"/>
                  </a:cubicBezTo>
                  <a:cubicBezTo>
                    <a:pt x="0" y="3752"/>
                    <a:pt x="1077" y="4861"/>
                    <a:pt x="2430" y="4861"/>
                  </a:cubicBezTo>
                  <a:cubicBezTo>
                    <a:pt x="3768" y="4861"/>
                    <a:pt x="4844" y="3784"/>
                    <a:pt x="4844" y="2431"/>
                  </a:cubicBezTo>
                  <a:cubicBezTo>
                    <a:pt x="4844" y="1093"/>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0"/>
            <p:cNvSpPr/>
            <p:nvPr/>
          </p:nvSpPr>
          <p:spPr>
            <a:xfrm>
              <a:off x="5025425" y="4053875"/>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4" y="3784"/>
                    <a:pt x="1076" y="3165"/>
                    <a:pt x="1076" y="2431"/>
                  </a:cubicBezTo>
                  <a:cubicBezTo>
                    <a:pt x="1076" y="1681"/>
                    <a:pt x="1680" y="1093"/>
                    <a:pt x="2414" y="1093"/>
                  </a:cubicBezTo>
                  <a:close/>
                  <a:moveTo>
                    <a:pt x="2414" y="1"/>
                  </a:moveTo>
                  <a:cubicBezTo>
                    <a:pt x="1076" y="1"/>
                    <a:pt x="0" y="1093"/>
                    <a:pt x="0" y="2431"/>
                  </a:cubicBezTo>
                  <a:cubicBezTo>
                    <a:pt x="0" y="3752"/>
                    <a:pt x="1076" y="4861"/>
                    <a:pt x="2414" y="4861"/>
                  </a:cubicBezTo>
                  <a:cubicBezTo>
                    <a:pt x="3767" y="4861"/>
                    <a:pt x="4844" y="3784"/>
                    <a:pt x="4844" y="2431"/>
                  </a:cubicBezTo>
                  <a:cubicBezTo>
                    <a:pt x="4844" y="1093"/>
                    <a:pt x="3767"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0"/>
            <p:cNvSpPr/>
            <p:nvPr/>
          </p:nvSpPr>
          <p:spPr>
            <a:xfrm>
              <a:off x="4810550" y="4053875"/>
              <a:ext cx="121525" cy="121525"/>
            </a:xfrm>
            <a:custGeom>
              <a:rect b="b" l="l" r="r" t="t"/>
              <a:pathLst>
                <a:path extrusionOk="0" h="4861" w="4861">
                  <a:moveTo>
                    <a:pt x="2447" y="1093"/>
                  </a:moveTo>
                  <a:cubicBezTo>
                    <a:pt x="3213" y="1093"/>
                    <a:pt x="3800" y="1697"/>
                    <a:pt x="3800" y="2431"/>
                  </a:cubicBezTo>
                  <a:cubicBezTo>
                    <a:pt x="3800" y="3181"/>
                    <a:pt x="3181" y="3784"/>
                    <a:pt x="2447" y="3784"/>
                  </a:cubicBezTo>
                  <a:cubicBezTo>
                    <a:pt x="1697" y="3784"/>
                    <a:pt x="1109" y="3165"/>
                    <a:pt x="1109" y="2431"/>
                  </a:cubicBezTo>
                  <a:cubicBezTo>
                    <a:pt x="1109" y="1681"/>
                    <a:pt x="1697" y="1093"/>
                    <a:pt x="2447" y="1093"/>
                  </a:cubicBezTo>
                  <a:close/>
                  <a:moveTo>
                    <a:pt x="2430" y="1"/>
                  </a:moveTo>
                  <a:cubicBezTo>
                    <a:pt x="1093" y="1"/>
                    <a:pt x="0" y="1093"/>
                    <a:pt x="0" y="2431"/>
                  </a:cubicBezTo>
                  <a:cubicBezTo>
                    <a:pt x="0" y="3752"/>
                    <a:pt x="1109" y="4861"/>
                    <a:pt x="2430" y="4861"/>
                  </a:cubicBezTo>
                  <a:cubicBezTo>
                    <a:pt x="3784" y="4861"/>
                    <a:pt x="4860" y="3784"/>
                    <a:pt x="4860" y="2431"/>
                  </a:cubicBezTo>
                  <a:cubicBezTo>
                    <a:pt x="4860" y="1093"/>
                    <a:pt x="3784"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0"/>
            <p:cNvSpPr/>
            <p:nvPr/>
          </p:nvSpPr>
          <p:spPr>
            <a:xfrm>
              <a:off x="5456775" y="4265475"/>
              <a:ext cx="121525" cy="121525"/>
            </a:xfrm>
            <a:custGeom>
              <a:rect b="b" l="l" r="r" t="t"/>
              <a:pathLst>
                <a:path extrusionOk="0" h="4861" w="4861">
                  <a:moveTo>
                    <a:pt x="2431" y="1077"/>
                  </a:moveTo>
                  <a:cubicBezTo>
                    <a:pt x="3181" y="1077"/>
                    <a:pt x="3784" y="1697"/>
                    <a:pt x="3784" y="2431"/>
                  </a:cubicBezTo>
                  <a:cubicBezTo>
                    <a:pt x="3784" y="3181"/>
                    <a:pt x="3164" y="3768"/>
                    <a:pt x="2431" y="3768"/>
                  </a:cubicBezTo>
                  <a:cubicBezTo>
                    <a:pt x="1680" y="3768"/>
                    <a:pt x="1093" y="3165"/>
                    <a:pt x="1093" y="2431"/>
                  </a:cubicBezTo>
                  <a:cubicBezTo>
                    <a:pt x="1093" y="1697"/>
                    <a:pt x="1697" y="1110"/>
                    <a:pt x="2431" y="1077"/>
                  </a:cubicBezTo>
                  <a:close/>
                  <a:moveTo>
                    <a:pt x="2431" y="1"/>
                  </a:moveTo>
                  <a:cubicBezTo>
                    <a:pt x="1093" y="1"/>
                    <a:pt x="1" y="1077"/>
                    <a:pt x="1" y="2431"/>
                  </a:cubicBezTo>
                  <a:cubicBezTo>
                    <a:pt x="1" y="3768"/>
                    <a:pt x="1093" y="4861"/>
                    <a:pt x="2431" y="4861"/>
                  </a:cubicBezTo>
                  <a:cubicBezTo>
                    <a:pt x="3784" y="4861"/>
                    <a:pt x="4861" y="3768"/>
                    <a:pt x="4861" y="2431"/>
                  </a:cubicBezTo>
                  <a:cubicBezTo>
                    <a:pt x="4861" y="1077"/>
                    <a:pt x="3784"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0"/>
            <p:cNvSpPr/>
            <p:nvPr/>
          </p:nvSpPr>
          <p:spPr>
            <a:xfrm>
              <a:off x="5242325" y="4265475"/>
              <a:ext cx="121525" cy="121525"/>
            </a:xfrm>
            <a:custGeom>
              <a:rect b="b" l="l" r="r" t="t"/>
              <a:pathLst>
                <a:path extrusionOk="0" h="4861" w="4861">
                  <a:moveTo>
                    <a:pt x="2430" y="1077"/>
                  </a:moveTo>
                  <a:cubicBezTo>
                    <a:pt x="3180" y="1077"/>
                    <a:pt x="3768" y="1697"/>
                    <a:pt x="3768" y="2431"/>
                  </a:cubicBezTo>
                  <a:cubicBezTo>
                    <a:pt x="3768" y="3181"/>
                    <a:pt x="3164" y="3768"/>
                    <a:pt x="2430" y="3768"/>
                  </a:cubicBezTo>
                  <a:cubicBezTo>
                    <a:pt x="1680" y="3768"/>
                    <a:pt x="1077" y="3165"/>
                    <a:pt x="1077" y="2431"/>
                  </a:cubicBezTo>
                  <a:cubicBezTo>
                    <a:pt x="1077" y="1697"/>
                    <a:pt x="1696" y="1110"/>
                    <a:pt x="2430" y="1077"/>
                  </a:cubicBezTo>
                  <a:close/>
                  <a:moveTo>
                    <a:pt x="2430" y="1"/>
                  </a:moveTo>
                  <a:cubicBezTo>
                    <a:pt x="1077" y="1"/>
                    <a:pt x="0" y="1077"/>
                    <a:pt x="0" y="2431"/>
                  </a:cubicBezTo>
                  <a:cubicBezTo>
                    <a:pt x="0" y="3768"/>
                    <a:pt x="1077" y="4861"/>
                    <a:pt x="2430" y="4861"/>
                  </a:cubicBezTo>
                  <a:cubicBezTo>
                    <a:pt x="3768" y="4861"/>
                    <a:pt x="4860" y="3768"/>
                    <a:pt x="4860" y="2431"/>
                  </a:cubicBezTo>
                  <a:cubicBezTo>
                    <a:pt x="4860" y="1077"/>
                    <a:pt x="3768" y="1"/>
                    <a:pt x="2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0"/>
            <p:cNvSpPr/>
            <p:nvPr/>
          </p:nvSpPr>
          <p:spPr>
            <a:xfrm>
              <a:off x="5027850" y="4265475"/>
              <a:ext cx="121125" cy="121525"/>
            </a:xfrm>
            <a:custGeom>
              <a:rect b="b" l="l" r="r" t="t"/>
              <a:pathLst>
                <a:path extrusionOk="0" h="4861" w="4845">
                  <a:moveTo>
                    <a:pt x="2447" y="1077"/>
                  </a:moveTo>
                  <a:cubicBezTo>
                    <a:pt x="3197" y="1077"/>
                    <a:pt x="3785" y="1697"/>
                    <a:pt x="3785" y="2431"/>
                  </a:cubicBezTo>
                  <a:cubicBezTo>
                    <a:pt x="3785" y="3181"/>
                    <a:pt x="3181" y="3768"/>
                    <a:pt x="2447" y="3768"/>
                  </a:cubicBezTo>
                  <a:cubicBezTo>
                    <a:pt x="1697" y="3768"/>
                    <a:pt x="1094" y="3165"/>
                    <a:pt x="1094" y="2431"/>
                  </a:cubicBezTo>
                  <a:cubicBezTo>
                    <a:pt x="1094" y="1697"/>
                    <a:pt x="1697" y="1110"/>
                    <a:pt x="2447" y="1077"/>
                  </a:cubicBezTo>
                  <a:close/>
                  <a:moveTo>
                    <a:pt x="2431" y="1"/>
                  </a:moveTo>
                  <a:cubicBezTo>
                    <a:pt x="1077" y="1"/>
                    <a:pt x="1" y="1077"/>
                    <a:pt x="1" y="2431"/>
                  </a:cubicBezTo>
                  <a:cubicBezTo>
                    <a:pt x="1" y="3768"/>
                    <a:pt x="1094" y="4861"/>
                    <a:pt x="2431" y="4861"/>
                  </a:cubicBezTo>
                  <a:cubicBezTo>
                    <a:pt x="3768" y="4861"/>
                    <a:pt x="4845" y="3768"/>
                    <a:pt x="4845" y="2431"/>
                  </a:cubicBezTo>
                  <a:cubicBezTo>
                    <a:pt x="4845" y="1077"/>
                    <a:pt x="3768" y="1"/>
                    <a:pt x="2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0"/>
            <p:cNvSpPr/>
            <p:nvPr/>
          </p:nvSpPr>
          <p:spPr>
            <a:xfrm>
              <a:off x="4813400" y="4265475"/>
              <a:ext cx="121125" cy="121525"/>
            </a:xfrm>
            <a:custGeom>
              <a:rect b="b" l="l" r="r" t="t"/>
              <a:pathLst>
                <a:path extrusionOk="0" h="4861" w="4845">
                  <a:moveTo>
                    <a:pt x="2447" y="1077"/>
                  </a:moveTo>
                  <a:cubicBezTo>
                    <a:pt x="3197" y="1077"/>
                    <a:pt x="3784" y="1697"/>
                    <a:pt x="3784" y="2431"/>
                  </a:cubicBezTo>
                  <a:cubicBezTo>
                    <a:pt x="3784" y="3181"/>
                    <a:pt x="3181" y="3768"/>
                    <a:pt x="2447" y="3768"/>
                  </a:cubicBezTo>
                  <a:cubicBezTo>
                    <a:pt x="1680" y="3768"/>
                    <a:pt x="1093" y="3165"/>
                    <a:pt x="1093" y="2431"/>
                  </a:cubicBezTo>
                  <a:cubicBezTo>
                    <a:pt x="1093" y="1697"/>
                    <a:pt x="1680" y="1110"/>
                    <a:pt x="2447" y="1077"/>
                  </a:cubicBezTo>
                  <a:close/>
                  <a:moveTo>
                    <a:pt x="2414" y="1"/>
                  </a:moveTo>
                  <a:cubicBezTo>
                    <a:pt x="1077" y="1"/>
                    <a:pt x="1" y="1077"/>
                    <a:pt x="1" y="2431"/>
                  </a:cubicBezTo>
                  <a:cubicBezTo>
                    <a:pt x="1" y="3768"/>
                    <a:pt x="1093" y="4861"/>
                    <a:pt x="2414" y="4861"/>
                  </a:cubicBezTo>
                  <a:cubicBezTo>
                    <a:pt x="3768" y="4861"/>
                    <a:pt x="4844" y="3768"/>
                    <a:pt x="4844" y="2431"/>
                  </a:cubicBezTo>
                  <a:cubicBezTo>
                    <a:pt x="4844" y="1077"/>
                    <a:pt x="3768" y="1"/>
                    <a:pt x="2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40"/>
          <p:cNvGrpSpPr/>
          <p:nvPr/>
        </p:nvGrpSpPr>
        <p:grpSpPr>
          <a:xfrm flipH="1">
            <a:off x="861722" y="2193609"/>
            <a:ext cx="753900" cy="756325"/>
            <a:chOff x="4620950" y="779925"/>
            <a:chExt cx="753900" cy="756325"/>
          </a:xfrm>
        </p:grpSpPr>
        <p:sp>
          <p:nvSpPr>
            <p:cNvPr id="538" name="Google Shape;538;p40"/>
            <p:cNvSpPr/>
            <p:nvPr/>
          </p:nvSpPr>
          <p:spPr>
            <a:xfrm>
              <a:off x="4620950" y="1079600"/>
              <a:ext cx="459525" cy="456650"/>
            </a:xfrm>
            <a:custGeom>
              <a:rect b="b" l="l" r="r" t="t"/>
              <a:pathLst>
                <a:path extrusionOk="0" h="18266" w="18381">
                  <a:moveTo>
                    <a:pt x="1" y="0"/>
                  </a:moveTo>
                  <a:lnTo>
                    <a:pt x="1" y="4289"/>
                  </a:lnTo>
                  <a:lnTo>
                    <a:pt x="14059" y="18266"/>
                  </a:lnTo>
                  <a:lnTo>
                    <a:pt x="18381" y="18266"/>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0"/>
            <p:cNvSpPr/>
            <p:nvPr/>
          </p:nvSpPr>
          <p:spPr>
            <a:xfrm>
              <a:off x="4620950" y="1305475"/>
              <a:ext cx="232025" cy="230775"/>
            </a:xfrm>
            <a:custGeom>
              <a:rect b="b" l="l" r="r" t="t"/>
              <a:pathLst>
                <a:path extrusionOk="0" h="9231" w="9281">
                  <a:moveTo>
                    <a:pt x="1" y="0"/>
                  </a:moveTo>
                  <a:lnTo>
                    <a:pt x="1" y="4306"/>
                  </a:lnTo>
                  <a:lnTo>
                    <a:pt x="4975" y="9231"/>
                  </a:lnTo>
                  <a:lnTo>
                    <a:pt x="9281" y="9231"/>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0"/>
            <p:cNvSpPr/>
            <p:nvPr/>
          </p:nvSpPr>
          <p:spPr>
            <a:xfrm>
              <a:off x="4620950" y="881450"/>
              <a:ext cx="658500" cy="654800"/>
            </a:xfrm>
            <a:custGeom>
              <a:rect b="b" l="l" r="r" t="t"/>
              <a:pathLst>
                <a:path extrusionOk="0" h="26192" w="26340">
                  <a:moveTo>
                    <a:pt x="1" y="0"/>
                  </a:moveTo>
                  <a:lnTo>
                    <a:pt x="1" y="4289"/>
                  </a:lnTo>
                  <a:lnTo>
                    <a:pt x="22018" y="26192"/>
                  </a:lnTo>
                  <a:lnTo>
                    <a:pt x="26339" y="26192"/>
                  </a:lnTo>
                  <a:lnTo>
                    <a:pt x="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0"/>
            <p:cNvSpPr/>
            <p:nvPr/>
          </p:nvSpPr>
          <p:spPr>
            <a:xfrm>
              <a:off x="4620950" y="779925"/>
              <a:ext cx="753900" cy="756325"/>
            </a:xfrm>
            <a:custGeom>
              <a:rect b="b" l="l" r="r" t="t"/>
              <a:pathLst>
                <a:path extrusionOk="0" h="30253" w="30156">
                  <a:moveTo>
                    <a:pt x="1" y="0"/>
                  </a:moveTo>
                  <a:lnTo>
                    <a:pt x="1" y="408"/>
                  </a:lnTo>
                  <a:lnTo>
                    <a:pt x="29992" y="30253"/>
                  </a:lnTo>
                  <a:lnTo>
                    <a:pt x="30156" y="30253"/>
                  </a:lnTo>
                  <a:lnTo>
                    <a:pt x="30156" y="26143"/>
                  </a:lnTo>
                  <a:lnTo>
                    <a:pt x="38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0"/>
            <p:cNvSpPr/>
            <p:nvPr/>
          </p:nvSpPr>
          <p:spPr>
            <a:xfrm>
              <a:off x="4809725" y="779925"/>
              <a:ext cx="565125" cy="562675"/>
            </a:xfrm>
            <a:custGeom>
              <a:rect b="b" l="l" r="r" t="t"/>
              <a:pathLst>
                <a:path extrusionOk="0" h="22507" w="22605">
                  <a:moveTo>
                    <a:pt x="1" y="0"/>
                  </a:moveTo>
                  <a:lnTo>
                    <a:pt x="22605" y="22506"/>
                  </a:lnTo>
                  <a:lnTo>
                    <a:pt x="22605" y="18233"/>
                  </a:lnTo>
                  <a:lnTo>
                    <a:pt x="43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0"/>
            <p:cNvSpPr/>
            <p:nvPr/>
          </p:nvSpPr>
          <p:spPr>
            <a:xfrm>
              <a:off x="5009100" y="779925"/>
              <a:ext cx="365750" cy="364525"/>
            </a:xfrm>
            <a:custGeom>
              <a:rect b="b" l="l" r="r" t="t"/>
              <a:pathLst>
                <a:path extrusionOk="0" h="14581" w="14630">
                  <a:moveTo>
                    <a:pt x="1" y="0"/>
                  </a:moveTo>
                  <a:lnTo>
                    <a:pt x="14630" y="14580"/>
                  </a:lnTo>
                  <a:lnTo>
                    <a:pt x="14630" y="10307"/>
                  </a:lnTo>
                  <a:lnTo>
                    <a:pt x="429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0"/>
            <p:cNvSpPr/>
            <p:nvPr/>
          </p:nvSpPr>
          <p:spPr>
            <a:xfrm>
              <a:off x="5215825" y="779925"/>
              <a:ext cx="159025" cy="158625"/>
            </a:xfrm>
            <a:custGeom>
              <a:rect b="b" l="l" r="r" t="t"/>
              <a:pathLst>
                <a:path extrusionOk="0" h="6345" w="6361">
                  <a:moveTo>
                    <a:pt x="0" y="0"/>
                  </a:moveTo>
                  <a:lnTo>
                    <a:pt x="6361" y="6344"/>
                  </a:lnTo>
                  <a:lnTo>
                    <a:pt x="6361" y="2039"/>
                  </a:lnTo>
                  <a:lnTo>
                    <a:pt x="430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41"/>
          <p:cNvSpPr txBox="1"/>
          <p:nvPr>
            <p:ph type="title"/>
          </p:nvPr>
        </p:nvSpPr>
        <p:spPr>
          <a:xfrm>
            <a:off x="720000" y="474850"/>
            <a:ext cx="7704000" cy="6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are the </a:t>
            </a:r>
            <a:r>
              <a:rPr lang="en">
                <a:highlight>
                  <a:schemeClr val="dk2"/>
                </a:highlight>
              </a:rPr>
              <a:t>punctuation marks?</a:t>
            </a:r>
            <a:endParaRPr>
              <a:highlight>
                <a:schemeClr val="dk2"/>
              </a:highlight>
            </a:endParaRPr>
          </a:p>
        </p:txBody>
      </p:sp>
      <p:sp>
        <p:nvSpPr>
          <p:cNvPr id="550" name="Google Shape;550;p41"/>
          <p:cNvSpPr txBox="1"/>
          <p:nvPr>
            <p:ph idx="1" type="subTitle"/>
          </p:nvPr>
        </p:nvSpPr>
        <p:spPr>
          <a:xfrm>
            <a:off x="4175425" y="1481575"/>
            <a:ext cx="3790500" cy="188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punctuation marks are: </a:t>
            </a:r>
            <a:r>
              <a:rPr b="1" lang="en"/>
              <a:t>comma, period, ellipsis, quotation marks, question and exclamation marks, parentheses, semicolon, semicolon, dash, colon and brackets</a:t>
            </a:r>
            <a:r>
              <a:rPr lang="en"/>
              <a:t>. Let's get to know them!</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551" name="Google Shape;551;p41"/>
          <p:cNvSpPr txBox="1"/>
          <p:nvPr>
            <p:ph idx="2" type="subTitle"/>
          </p:nvPr>
        </p:nvSpPr>
        <p:spPr>
          <a:xfrm>
            <a:off x="1178075" y="1481125"/>
            <a:ext cx="2892300" cy="188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Punctuation marks will help us to make the reading and interpretation of a text more </a:t>
            </a:r>
            <a:r>
              <a:rPr b="1" lang="en"/>
              <a:t>comprehensive, coherent and orderly</a:t>
            </a:r>
            <a:endParaRPr b="1"/>
          </a:p>
          <a:p>
            <a:pPr indent="0" lvl="0" marL="0" rtl="0" algn="l">
              <a:spcBef>
                <a:spcPts val="1600"/>
              </a:spcBef>
              <a:spcAft>
                <a:spcPts val="1600"/>
              </a:spcAft>
              <a:buNone/>
            </a:pPr>
            <a:r>
              <a:t/>
            </a:r>
            <a:endParaRPr/>
          </a:p>
        </p:txBody>
      </p:sp>
      <p:sp>
        <p:nvSpPr>
          <p:cNvPr id="552" name="Google Shape;552;p41"/>
          <p:cNvSpPr/>
          <p:nvPr/>
        </p:nvSpPr>
        <p:spPr>
          <a:xfrm rot="10800000">
            <a:off x="6624866" y="35324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1"/>
          <p:cNvSpPr/>
          <p:nvPr/>
        </p:nvSpPr>
        <p:spPr>
          <a:xfrm rot="10800000">
            <a:off x="5593539" y="35324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1"/>
          <p:cNvSpPr/>
          <p:nvPr/>
        </p:nvSpPr>
        <p:spPr>
          <a:xfrm rot="10800000">
            <a:off x="3539612" y="35324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1"/>
          <p:cNvSpPr/>
          <p:nvPr/>
        </p:nvSpPr>
        <p:spPr>
          <a:xfrm rot="10800000">
            <a:off x="1468234" y="35324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1"/>
          <p:cNvSpPr/>
          <p:nvPr/>
        </p:nvSpPr>
        <p:spPr>
          <a:xfrm rot="10800000">
            <a:off x="2513903" y="35324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 name="Google Shape;557;p41"/>
          <p:cNvGrpSpPr/>
          <p:nvPr/>
        </p:nvGrpSpPr>
        <p:grpSpPr>
          <a:xfrm flipH="1" rot="10800000">
            <a:off x="3749887" y="3742712"/>
            <a:ext cx="630350" cy="630350"/>
            <a:chOff x="3341950" y="858600"/>
            <a:chExt cx="630350" cy="630350"/>
          </a:xfrm>
        </p:grpSpPr>
        <p:sp>
          <p:nvSpPr>
            <p:cNvPr id="558" name="Google Shape;558;p41"/>
            <p:cNvSpPr/>
            <p:nvPr/>
          </p:nvSpPr>
          <p:spPr>
            <a:xfrm>
              <a:off x="3658350" y="858600"/>
              <a:ext cx="313950" cy="316825"/>
            </a:xfrm>
            <a:custGeom>
              <a:rect b="b" l="l" r="r" t="t"/>
              <a:pathLst>
                <a:path extrusionOk="0" h="12673" w="12558">
                  <a:moveTo>
                    <a:pt x="5562" y="1"/>
                  </a:moveTo>
                  <a:lnTo>
                    <a:pt x="0" y="5660"/>
                  </a:lnTo>
                  <a:lnTo>
                    <a:pt x="0" y="12673"/>
                  </a:lnTo>
                  <a:lnTo>
                    <a:pt x="7013" y="12673"/>
                  </a:lnTo>
                  <a:lnTo>
                    <a:pt x="12558" y="7013"/>
                  </a:lnTo>
                  <a:lnTo>
                    <a:pt x="556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1"/>
            <p:cNvSpPr/>
            <p:nvPr/>
          </p:nvSpPr>
          <p:spPr>
            <a:xfrm>
              <a:off x="3791250" y="858600"/>
              <a:ext cx="175350" cy="175350"/>
            </a:xfrm>
            <a:custGeom>
              <a:rect b="b" l="l" r="r" t="t"/>
              <a:pathLst>
                <a:path extrusionOk="0" h="7014" w="7014">
                  <a:moveTo>
                    <a:pt x="1" y="1"/>
                  </a:moveTo>
                  <a:lnTo>
                    <a:pt x="1" y="7013"/>
                  </a:lnTo>
                  <a:lnTo>
                    <a:pt x="7014" y="7013"/>
                  </a:lnTo>
                  <a:lnTo>
                    <a:pt x="70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1"/>
            <p:cNvSpPr/>
            <p:nvPr/>
          </p:nvSpPr>
          <p:spPr>
            <a:xfrm>
              <a:off x="3348075" y="858600"/>
              <a:ext cx="313975" cy="316825"/>
            </a:xfrm>
            <a:custGeom>
              <a:rect b="b" l="l" r="r" t="t"/>
              <a:pathLst>
                <a:path extrusionOk="0" h="12673" w="12559">
                  <a:moveTo>
                    <a:pt x="5545" y="1"/>
                  </a:moveTo>
                  <a:lnTo>
                    <a:pt x="0" y="5660"/>
                  </a:lnTo>
                  <a:lnTo>
                    <a:pt x="0" y="12673"/>
                  </a:lnTo>
                  <a:lnTo>
                    <a:pt x="6997" y="12673"/>
                  </a:lnTo>
                  <a:lnTo>
                    <a:pt x="12558" y="7013"/>
                  </a:lnTo>
                  <a:lnTo>
                    <a:pt x="554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1"/>
            <p:cNvSpPr/>
            <p:nvPr/>
          </p:nvSpPr>
          <p:spPr>
            <a:xfrm>
              <a:off x="3480575" y="858600"/>
              <a:ext cx="175350" cy="175350"/>
            </a:xfrm>
            <a:custGeom>
              <a:rect b="b" l="l" r="r" t="t"/>
              <a:pathLst>
                <a:path extrusionOk="0" h="7014" w="7014">
                  <a:moveTo>
                    <a:pt x="1" y="1"/>
                  </a:moveTo>
                  <a:lnTo>
                    <a:pt x="1" y="7013"/>
                  </a:lnTo>
                  <a:lnTo>
                    <a:pt x="7013" y="7013"/>
                  </a:lnTo>
                  <a:lnTo>
                    <a:pt x="70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1"/>
            <p:cNvSpPr/>
            <p:nvPr/>
          </p:nvSpPr>
          <p:spPr>
            <a:xfrm>
              <a:off x="3652225"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1"/>
            <p:cNvSpPr/>
            <p:nvPr/>
          </p:nvSpPr>
          <p:spPr>
            <a:xfrm>
              <a:off x="3785150" y="1172150"/>
              <a:ext cx="175325" cy="175325"/>
            </a:xfrm>
            <a:custGeom>
              <a:rect b="b" l="l" r="r" t="t"/>
              <a:pathLst>
                <a:path extrusionOk="0" h="7013" w="7013">
                  <a:moveTo>
                    <a:pt x="0" y="0"/>
                  </a:moveTo>
                  <a:lnTo>
                    <a:pt x="0" y="7013"/>
                  </a:lnTo>
                  <a:lnTo>
                    <a:pt x="7013" y="7013"/>
                  </a:lnTo>
                  <a:lnTo>
                    <a:pt x="7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1"/>
            <p:cNvSpPr/>
            <p:nvPr/>
          </p:nvSpPr>
          <p:spPr>
            <a:xfrm>
              <a:off x="3341950" y="1172150"/>
              <a:ext cx="313975" cy="316800"/>
            </a:xfrm>
            <a:custGeom>
              <a:rect b="b" l="l" r="r" t="t"/>
              <a:pathLst>
                <a:path extrusionOk="0" h="12672" w="12559">
                  <a:moveTo>
                    <a:pt x="5546" y="0"/>
                  </a:moveTo>
                  <a:lnTo>
                    <a:pt x="1" y="5659"/>
                  </a:lnTo>
                  <a:lnTo>
                    <a:pt x="1" y="12672"/>
                  </a:lnTo>
                  <a:lnTo>
                    <a:pt x="6997" y="12672"/>
                  </a:lnTo>
                  <a:lnTo>
                    <a:pt x="12558" y="7013"/>
                  </a:lnTo>
                  <a:lnTo>
                    <a:pt x="55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1"/>
            <p:cNvSpPr/>
            <p:nvPr/>
          </p:nvSpPr>
          <p:spPr>
            <a:xfrm>
              <a:off x="3480575" y="1172150"/>
              <a:ext cx="175350" cy="175325"/>
            </a:xfrm>
            <a:custGeom>
              <a:rect b="b" l="l" r="r" t="t"/>
              <a:pathLst>
                <a:path extrusionOk="0" h="7013" w="7014">
                  <a:moveTo>
                    <a:pt x="1" y="0"/>
                  </a:moveTo>
                  <a:lnTo>
                    <a:pt x="1" y="7013"/>
                  </a:lnTo>
                  <a:lnTo>
                    <a:pt x="7013" y="7013"/>
                  </a:lnTo>
                  <a:lnTo>
                    <a:pt x="701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41"/>
          <p:cNvGrpSpPr/>
          <p:nvPr/>
        </p:nvGrpSpPr>
        <p:grpSpPr>
          <a:xfrm flipH="1">
            <a:off x="1688084" y="3656274"/>
            <a:ext cx="611200" cy="803225"/>
            <a:chOff x="3384350" y="2234650"/>
            <a:chExt cx="611200" cy="803225"/>
          </a:xfrm>
        </p:grpSpPr>
        <p:sp>
          <p:nvSpPr>
            <p:cNvPr id="567" name="Google Shape;567;p41"/>
            <p:cNvSpPr/>
            <p:nvPr/>
          </p:nvSpPr>
          <p:spPr>
            <a:xfrm>
              <a:off x="3384350" y="2234650"/>
              <a:ext cx="307050" cy="803225"/>
            </a:xfrm>
            <a:custGeom>
              <a:rect b="b" l="l" r="r" t="t"/>
              <a:pathLst>
                <a:path extrusionOk="0" h="32129" w="12282">
                  <a:moveTo>
                    <a:pt x="6329" y="1"/>
                  </a:moveTo>
                  <a:lnTo>
                    <a:pt x="1" y="32129"/>
                  </a:lnTo>
                  <a:lnTo>
                    <a:pt x="12281" y="32129"/>
                  </a:lnTo>
                  <a:lnTo>
                    <a:pt x="632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1"/>
            <p:cNvSpPr/>
            <p:nvPr/>
          </p:nvSpPr>
          <p:spPr>
            <a:xfrm>
              <a:off x="3688525" y="2234650"/>
              <a:ext cx="307025" cy="803225"/>
            </a:xfrm>
            <a:custGeom>
              <a:rect b="b" l="l" r="r" t="t"/>
              <a:pathLst>
                <a:path extrusionOk="0" h="32129" w="12281">
                  <a:moveTo>
                    <a:pt x="6344" y="1"/>
                  </a:moveTo>
                  <a:lnTo>
                    <a:pt x="0" y="32129"/>
                  </a:lnTo>
                  <a:lnTo>
                    <a:pt x="12280" y="32129"/>
                  </a:lnTo>
                  <a:lnTo>
                    <a:pt x="63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 name="Google Shape;569;p41"/>
          <p:cNvSpPr/>
          <p:nvPr/>
        </p:nvSpPr>
        <p:spPr>
          <a:xfrm rot="10800000">
            <a:off x="4562213" y="353243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 name="Google Shape;570;p41"/>
          <p:cNvGrpSpPr/>
          <p:nvPr/>
        </p:nvGrpSpPr>
        <p:grpSpPr>
          <a:xfrm rot="10800000">
            <a:off x="6763991" y="3679312"/>
            <a:ext cx="772650" cy="757150"/>
            <a:chOff x="4805650" y="3629850"/>
            <a:chExt cx="772650" cy="757150"/>
          </a:xfrm>
        </p:grpSpPr>
        <p:sp>
          <p:nvSpPr>
            <p:cNvPr id="571" name="Google Shape;571;p41"/>
            <p:cNvSpPr/>
            <p:nvPr/>
          </p:nvSpPr>
          <p:spPr>
            <a:xfrm>
              <a:off x="5449450" y="3629850"/>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3" y="3784"/>
                    <a:pt x="1076" y="3165"/>
                    <a:pt x="1076" y="2431"/>
                  </a:cubicBezTo>
                  <a:cubicBezTo>
                    <a:pt x="1076" y="1697"/>
                    <a:pt x="1663" y="1110"/>
                    <a:pt x="2414" y="1093"/>
                  </a:cubicBezTo>
                  <a:close/>
                  <a:moveTo>
                    <a:pt x="2414" y="1"/>
                  </a:moveTo>
                  <a:cubicBezTo>
                    <a:pt x="1076" y="1"/>
                    <a:pt x="0" y="1093"/>
                    <a:pt x="0" y="2431"/>
                  </a:cubicBezTo>
                  <a:cubicBezTo>
                    <a:pt x="0" y="3784"/>
                    <a:pt x="1076" y="4861"/>
                    <a:pt x="2414" y="4861"/>
                  </a:cubicBezTo>
                  <a:cubicBezTo>
                    <a:pt x="3767" y="4861"/>
                    <a:pt x="4844" y="3784"/>
                    <a:pt x="4844" y="2431"/>
                  </a:cubicBezTo>
                  <a:cubicBezTo>
                    <a:pt x="4844" y="1093"/>
                    <a:pt x="3767" y="1"/>
                    <a:pt x="24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1"/>
            <p:cNvSpPr/>
            <p:nvPr/>
          </p:nvSpPr>
          <p:spPr>
            <a:xfrm>
              <a:off x="5234575" y="3629850"/>
              <a:ext cx="121525" cy="121525"/>
            </a:xfrm>
            <a:custGeom>
              <a:rect b="b" l="l" r="r" t="t"/>
              <a:pathLst>
                <a:path extrusionOk="0" h="4861" w="4861">
                  <a:moveTo>
                    <a:pt x="2430" y="1093"/>
                  </a:moveTo>
                  <a:cubicBezTo>
                    <a:pt x="3181" y="1093"/>
                    <a:pt x="3784" y="1697"/>
                    <a:pt x="3784" y="2431"/>
                  </a:cubicBezTo>
                  <a:cubicBezTo>
                    <a:pt x="3784" y="3181"/>
                    <a:pt x="3164" y="3784"/>
                    <a:pt x="2430" y="3784"/>
                  </a:cubicBezTo>
                  <a:cubicBezTo>
                    <a:pt x="1680" y="3784"/>
                    <a:pt x="1093" y="3165"/>
                    <a:pt x="1093" y="2431"/>
                  </a:cubicBezTo>
                  <a:cubicBezTo>
                    <a:pt x="1093" y="1697"/>
                    <a:pt x="1696" y="1110"/>
                    <a:pt x="2430" y="1093"/>
                  </a:cubicBezTo>
                  <a:close/>
                  <a:moveTo>
                    <a:pt x="2430" y="1"/>
                  </a:moveTo>
                  <a:cubicBezTo>
                    <a:pt x="1093" y="1"/>
                    <a:pt x="0" y="1093"/>
                    <a:pt x="0" y="2431"/>
                  </a:cubicBezTo>
                  <a:cubicBezTo>
                    <a:pt x="0" y="3784"/>
                    <a:pt x="1093" y="4861"/>
                    <a:pt x="2430" y="4861"/>
                  </a:cubicBezTo>
                  <a:cubicBezTo>
                    <a:pt x="3784" y="4861"/>
                    <a:pt x="4860" y="3784"/>
                    <a:pt x="4860" y="2431"/>
                  </a:cubicBezTo>
                  <a:cubicBezTo>
                    <a:pt x="4860" y="1093"/>
                    <a:pt x="3784" y="1"/>
                    <a:pt x="2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1"/>
            <p:cNvSpPr/>
            <p:nvPr/>
          </p:nvSpPr>
          <p:spPr>
            <a:xfrm>
              <a:off x="5020125" y="3629850"/>
              <a:ext cx="121100" cy="121525"/>
            </a:xfrm>
            <a:custGeom>
              <a:rect b="b" l="l" r="r" t="t"/>
              <a:pathLst>
                <a:path extrusionOk="0" h="4861" w="4844">
                  <a:moveTo>
                    <a:pt x="2430" y="1093"/>
                  </a:moveTo>
                  <a:cubicBezTo>
                    <a:pt x="3180" y="1093"/>
                    <a:pt x="3767" y="1697"/>
                    <a:pt x="3767" y="2431"/>
                  </a:cubicBezTo>
                  <a:cubicBezTo>
                    <a:pt x="3767" y="3181"/>
                    <a:pt x="3164" y="3784"/>
                    <a:pt x="2430" y="3784"/>
                  </a:cubicBezTo>
                  <a:cubicBezTo>
                    <a:pt x="1680" y="3784"/>
                    <a:pt x="1076" y="3165"/>
                    <a:pt x="1076" y="2431"/>
                  </a:cubicBezTo>
                  <a:cubicBezTo>
                    <a:pt x="1076" y="1697"/>
                    <a:pt x="1696" y="1110"/>
                    <a:pt x="2430" y="1093"/>
                  </a:cubicBezTo>
                  <a:close/>
                  <a:moveTo>
                    <a:pt x="2430" y="1"/>
                  </a:moveTo>
                  <a:cubicBezTo>
                    <a:pt x="1076" y="1"/>
                    <a:pt x="0" y="1093"/>
                    <a:pt x="0" y="2431"/>
                  </a:cubicBezTo>
                  <a:cubicBezTo>
                    <a:pt x="0" y="3784"/>
                    <a:pt x="1076" y="4861"/>
                    <a:pt x="2430" y="4861"/>
                  </a:cubicBezTo>
                  <a:cubicBezTo>
                    <a:pt x="3767" y="4861"/>
                    <a:pt x="4844" y="3784"/>
                    <a:pt x="4844" y="2431"/>
                  </a:cubicBezTo>
                  <a:cubicBezTo>
                    <a:pt x="4844" y="1093"/>
                    <a:pt x="3767" y="1"/>
                    <a:pt x="2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1"/>
            <p:cNvSpPr/>
            <p:nvPr/>
          </p:nvSpPr>
          <p:spPr>
            <a:xfrm>
              <a:off x="4805650" y="3629850"/>
              <a:ext cx="121125" cy="121525"/>
            </a:xfrm>
            <a:custGeom>
              <a:rect b="b" l="l" r="r" t="t"/>
              <a:pathLst>
                <a:path extrusionOk="0" h="4861" w="4845">
                  <a:moveTo>
                    <a:pt x="2431" y="1093"/>
                  </a:moveTo>
                  <a:cubicBezTo>
                    <a:pt x="3181" y="1093"/>
                    <a:pt x="3768" y="1697"/>
                    <a:pt x="3768" y="2431"/>
                  </a:cubicBezTo>
                  <a:cubicBezTo>
                    <a:pt x="3768" y="3181"/>
                    <a:pt x="3165" y="3784"/>
                    <a:pt x="2431" y="3784"/>
                  </a:cubicBezTo>
                  <a:cubicBezTo>
                    <a:pt x="1664" y="3784"/>
                    <a:pt x="1077" y="3165"/>
                    <a:pt x="1077" y="2431"/>
                  </a:cubicBezTo>
                  <a:cubicBezTo>
                    <a:pt x="1077" y="1697"/>
                    <a:pt x="1697" y="1110"/>
                    <a:pt x="2431" y="1093"/>
                  </a:cubicBezTo>
                  <a:close/>
                  <a:moveTo>
                    <a:pt x="2431" y="1"/>
                  </a:moveTo>
                  <a:cubicBezTo>
                    <a:pt x="1077" y="1"/>
                    <a:pt x="1" y="1093"/>
                    <a:pt x="1" y="2431"/>
                  </a:cubicBezTo>
                  <a:cubicBezTo>
                    <a:pt x="1" y="3784"/>
                    <a:pt x="1077" y="4861"/>
                    <a:pt x="2431" y="4861"/>
                  </a:cubicBezTo>
                  <a:cubicBezTo>
                    <a:pt x="3768" y="4861"/>
                    <a:pt x="4844" y="3784"/>
                    <a:pt x="4844" y="2431"/>
                  </a:cubicBezTo>
                  <a:cubicBezTo>
                    <a:pt x="4844" y="1093"/>
                    <a:pt x="3768" y="1"/>
                    <a:pt x="24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1"/>
            <p:cNvSpPr/>
            <p:nvPr/>
          </p:nvSpPr>
          <p:spPr>
            <a:xfrm>
              <a:off x="5451875" y="3841875"/>
              <a:ext cx="121125" cy="121525"/>
            </a:xfrm>
            <a:custGeom>
              <a:rect b="b" l="l" r="r" t="t"/>
              <a:pathLst>
                <a:path extrusionOk="0" h="4861" w="4845">
                  <a:moveTo>
                    <a:pt x="2431" y="1093"/>
                  </a:moveTo>
                  <a:cubicBezTo>
                    <a:pt x="3181" y="1093"/>
                    <a:pt x="3768" y="1696"/>
                    <a:pt x="3768" y="2430"/>
                  </a:cubicBezTo>
                  <a:cubicBezTo>
                    <a:pt x="3768" y="3180"/>
                    <a:pt x="3165" y="3784"/>
                    <a:pt x="2431" y="3784"/>
                  </a:cubicBezTo>
                  <a:cubicBezTo>
                    <a:pt x="1664" y="3784"/>
                    <a:pt x="1077" y="3164"/>
                    <a:pt x="1077" y="2430"/>
                  </a:cubicBezTo>
                  <a:cubicBezTo>
                    <a:pt x="1077" y="1696"/>
                    <a:pt x="1697" y="1093"/>
                    <a:pt x="2431" y="1093"/>
                  </a:cubicBezTo>
                  <a:close/>
                  <a:moveTo>
                    <a:pt x="2431" y="0"/>
                  </a:moveTo>
                  <a:cubicBezTo>
                    <a:pt x="1077" y="0"/>
                    <a:pt x="1" y="1093"/>
                    <a:pt x="1" y="2430"/>
                  </a:cubicBezTo>
                  <a:cubicBezTo>
                    <a:pt x="1" y="3784"/>
                    <a:pt x="1077" y="4860"/>
                    <a:pt x="2431" y="4860"/>
                  </a:cubicBezTo>
                  <a:cubicBezTo>
                    <a:pt x="3768" y="4860"/>
                    <a:pt x="4845" y="3784"/>
                    <a:pt x="4845" y="2430"/>
                  </a:cubicBezTo>
                  <a:cubicBezTo>
                    <a:pt x="4845" y="1093"/>
                    <a:pt x="3768" y="0"/>
                    <a:pt x="24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1"/>
            <p:cNvSpPr/>
            <p:nvPr/>
          </p:nvSpPr>
          <p:spPr>
            <a:xfrm>
              <a:off x="5237425" y="3841875"/>
              <a:ext cx="121125" cy="121525"/>
            </a:xfrm>
            <a:custGeom>
              <a:rect b="b" l="l" r="r" t="t"/>
              <a:pathLst>
                <a:path extrusionOk="0" h="4861" w="4845">
                  <a:moveTo>
                    <a:pt x="2414" y="1093"/>
                  </a:moveTo>
                  <a:cubicBezTo>
                    <a:pt x="3181" y="1093"/>
                    <a:pt x="3768" y="1696"/>
                    <a:pt x="3768" y="2430"/>
                  </a:cubicBezTo>
                  <a:cubicBezTo>
                    <a:pt x="3768" y="3180"/>
                    <a:pt x="3148" y="3784"/>
                    <a:pt x="2414" y="3784"/>
                  </a:cubicBezTo>
                  <a:cubicBezTo>
                    <a:pt x="1664" y="3784"/>
                    <a:pt x="1077" y="3164"/>
                    <a:pt x="1077" y="2430"/>
                  </a:cubicBezTo>
                  <a:cubicBezTo>
                    <a:pt x="1077" y="1696"/>
                    <a:pt x="1680" y="1093"/>
                    <a:pt x="2414" y="1093"/>
                  </a:cubicBezTo>
                  <a:close/>
                  <a:moveTo>
                    <a:pt x="2414" y="0"/>
                  </a:moveTo>
                  <a:cubicBezTo>
                    <a:pt x="1077" y="0"/>
                    <a:pt x="1" y="1093"/>
                    <a:pt x="1" y="2430"/>
                  </a:cubicBezTo>
                  <a:cubicBezTo>
                    <a:pt x="1" y="3784"/>
                    <a:pt x="1077" y="4860"/>
                    <a:pt x="2414" y="4860"/>
                  </a:cubicBezTo>
                  <a:cubicBezTo>
                    <a:pt x="3768" y="4860"/>
                    <a:pt x="4844" y="3784"/>
                    <a:pt x="4844" y="2430"/>
                  </a:cubicBezTo>
                  <a:cubicBezTo>
                    <a:pt x="4844" y="1093"/>
                    <a:pt x="3768" y="0"/>
                    <a:pt x="24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41"/>
            <p:cNvSpPr/>
            <p:nvPr/>
          </p:nvSpPr>
          <p:spPr>
            <a:xfrm>
              <a:off x="5022550" y="3841875"/>
              <a:ext cx="121525" cy="121525"/>
            </a:xfrm>
            <a:custGeom>
              <a:rect b="b" l="l" r="r" t="t"/>
              <a:pathLst>
                <a:path extrusionOk="0" h="4861" w="4861">
                  <a:moveTo>
                    <a:pt x="2431" y="1093"/>
                  </a:moveTo>
                  <a:cubicBezTo>
                    <a:pt x="3181" y="1093"/>
                    <a:pt x="3784" y="1696"/>
                    <a:pt x="3784" y="2430"/>
                  </a:cubicBezTo>
                  <a:cubicBezTo>
                    <a:pt x="3784" y="3180"/>
                    <a:pt x="3165" y="3784"/>
                    <a:pt x="2431" y="3784"/>
                  </a:cubicBezTo>
                  <a:cubicBezTo>
                    <a:pt x="1681" y="3784"/>
                    <a:pt x="1094" y="3164"/>
                    <a:pt x="1094" y="2430"/>
                  </a:cubicBezTo>
                  <a:cubicBezTo>
                    <a:pt x="1094" y="1696"/>
                    <a:pt x="1697" y="1093"/>
                    <a:pt x="2431" y="1093"/>
                  </a:cubicBezTo>
                  <a:close/>
                  <a:moveTo>
                    <a:pt x="2431" y="0"/>
                  </a:moveTo>
                  <a:cubicBezTo>
                    <a:pt x="1077" y="0"/>
                    <a:pt x="1" y="1093"/>
                    <a:pt x="1" y="2430"/>
                  </a:cubicBezTo>
                  <a:cubicBezTo>
                    <a:pt x="1" y="3784"/>
                    <a:pt x="1094" y="4860"/>
                    <a:pt x="2431" y="4860"/>
                  </a:cubicBezTo>
                  <a:cubicBezTo>
                    <a:pt x="3784" y="4860"/>
                    <a:pt x="4861" y="3784"/>
                    <a:pt x="4861" y="2430"/>
                  </a:cubicBezTo>
                  <a:cubicBezTo>
                    <a:pt x="4861" y="1093"/>
                    <a:pt x="3784" y="0"/>
                    <a:pt x="24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1"/>
            <p:cNvSpPr/>
            <p:nvPr/>
          </p:nvSpPr>
          <p:spPr>
            <a:xfrm>
              <a:off x="4808100" y="3841875"/>
              <a:ext cx="121525" cy="121525"/>
            </a:xfrm>
            <a:custGeom>
              <a:rect b="b" l="l" r="r" t="t"/>
              <a:pathLst>
                <a:path extrusionOk="0" h="4861" w="4861">
                  <a:moveTo>
                    <a:pt x="2447" y="1093"/>
                  </a:moveTo>
                  <a:cubicBezTo>
                    <a:pt x="3197" y="1093"/>
                    <a:pt x="3800" y="1696"/>
                    <a:pt x="3800" y="2430"/>
                  </a:cubicBezTo>
                  <a:cubicBezTo>
                    <a:pt x="3800" y="3180"/>
                    <a:pt x="3181" y="3784"/>
                    <a:pt x="2447" y="3784"/>
                  </a:cubicBezTo>
                  <a:cubicBezTo>
                    <a:pt x="1697" y="3784"/>
                    <a:pt x="1110" y="3164"/>
                    <a:pt x="1110" y="2430"/>
                  </a:cubicBezTo>
                  <a:cubicBezTo>
                    <a:pt x="1110" y="1696"/>
                    <a:pt x="1697" y="1093"/>
                    <a:pt x="2447" y="1093"/>
                  </a:cubicBezTo>
                  <a:close/>
                  <a:moveTo>
                    <a:pt x="2431" y="0"/>
                  </a:moveTo>
                  <a:cubicBezTo>
                    <a:pt x="1077" y="0"/>
                    <a:pt x="1" y="1093"/>
                    <a:pt x="1" y="2430"/>
                  </a:cubicBezTo>
                  <a:cubicBezTo>
                    <a:pt x="1" y="3784"/>
                    <a:pt x="1110" y="4860"/>
                    <a:pt x="2431" y="4860"/>
                  </a:cubicBezTo>
                  <a:cubicBezTo>
                    <a:pt x="3768" y="4860"/>
                    <a:pt x="4861" y="3784"/>
                    <a:pt x="4861" y="2430"/>
                  </a:cubicBezTo>
                  <a:cubicBezTo>
                    <a:pt x="4861" y="1093"/>
                    <a:pt x="3768" y="0"/>
                    <a:pt x="24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1"/>
            <p:cNvSpPr/>
            <p:nvPr/>
          </p:nvSpPr>
          <p:spPr>
            <a:xfrm>
              <a:off x="5454325" y="4053875"/>
              <a:ext cx="121525" cy="121525"/>
            </a:xfrm>
            <a:custGeom>
              <a:rect b="b" l="l" r="r" t="t"/>
              <a:pathLst>
                <a:path extrusionOk="0" h="4861" w="4861">
                  <a:moveTo>
                    <a:pt x="2431" y="1093"/>
                  </a:moveTo>
                  <a:cubicBezTo>
                    <a:pt x="3181" y="1093"/>
                    <a:pt x="3768" y="1697"/>
                    <a:pt x="3768" y="2431"/>
                  </a:cubicBezTo>
                  <a:cubicBezTo>
                    <a:pt x="3768" y="3181"/>
                    <a:pt x="3165" y="3784"/>
                    <a:pt x="2431" y="3784"/>
                  </a:cubicBezTo>
                  <a:cubicBezTo>
                    <a:pt x="1680" y="3784"/>
                    <a:pt x="1077" y="3165"/>
                    <a:pt x="1077" y="2431"/>
                  </a:cubicBezTo>
                  <a:cubicBezTo>
                    <a:pt x="1077" y="1681"/>
                    <a:pt x="1697" y="1093"/>
                    <a:pt x="2431" y="1093"/>
                  </a:cubicBezTo>
                  <a:close/>
                  <a:moveTo>
                    <a:pt x="2431" y="1"/>
                  </a:moveTo>
                  <a:cubicBezTo>
                    <a:pt x="1077" y="1"/>
                    <a:pt x="1" y="1093"/>
                    <a:pt x="1" y="2431"/>
                  </a:cubicBezTo>
                  <a:cubicBezTo>
                    <a:pt x="1" y="3752"/>
                    <a:pt x="1077" y="4861"/>
                    <a:pt x="2431" y="4861"/>
                  </a:cubicBezTo>
                  <a:cubicBezTo>
                    <a:pt x="3768" y="4861"/>
                    <a:pt x="4861" y="3784"/>
                    <a:pt x="4861" y="2431"/>
                  </a:cubicBezTo>
                  <a:cubicBezTo>
                    <a:pt x="4861" y="1093"/>
                    <a:pt x="3768" y="1"/>
                    <a:pt x="24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1"/>
            <p:cNvSpPr/>
            <p:nvPr/>
          </p:nvSpPr>
          <p:spPr>
            <a:xfrm>
              <a:off x="5239875" y="4053875"/>
              <a:ext cx="121125" cy="121525"/>
            </a:xfrm>
            <a:custGeom>
              <a:rect b="b" l="l" r="r" t="t"/>
              <a:pathLst>
                <a:path extrusionOk="0" h="4861" w="4845">
                  <a:moveTo>
                    <a:pt x="2430" y="1093"/>
                  </a:moveTo>
                  <a:cubicBezTo>
                    <a:pt x="3181" y="1093"/>
                    <a:pt x="3768" y="1697"/>
                    <a:pt x="3768" y="2431"/>
                  </a:cubicBezTo>
                  <a:cubicBezTo>
                    <a:pt x="3768" y="3181"/>
                    <a:pt x="3164" y="3784"/>
                    <a:pt x="2430" y="3784"/>
                  </a:cubicBezTo>
                  <a:cubicBezTo>
                    <a:pt x="1664" y="3784"/>
                    <a:pt x="1077" y="3165"/>
                    <a:pt x="1077" y="2431"/>
                  </a:cubicBezTo>
                  <a:cubicBezTo>
                    <a:pt x="1077" y="1681"/>
                    <a:pt x="1696" y="1093"/>
                    <a:pt x="2430" y="1093"/>
                  </a:cubicBezTo>
                  <a:close/>
                  <a:moveTo>
                    <a:pt x="2430" y="1"/>
                  </a:moveTo>
                  <a:cubicBezTo>
                    <a:pt x="1077" y="1"/>
                    <a:pt x="0" y="1093"/>
                    <a:pt x="0" y="2431"/>
                  </a:cubicBezTo>
                  <a:cubicBezTo>
                    <a:pt x="0" y="3752"/>
                    <a:pt x="1077" y="4861"/>
                    <a:pt x="2430" y="4861"/>
                  </a:cubicBezTo>
                  <a:cubicBezTo>
                    <a:pt x="3768" y="4861"/>
                    <a:pt x="4844" y="3784"/>
                    <a:pt x="4844" y="2431"/>
                  </a:cubicBezTo>
                  <a:cubicBezTo>
                    <a:pt x="4844" y="1093"/>
                    <a:pt x="3768" y="1"/>
                    <a:pt x="2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1"/>
            <p:cNvSpPr/>
            <p:nvPr/>
          </p:nvSpPr>
          <p:spPr>
            <a:xfrm>
              <a:off x="5025425" y="4053875"/>
              <a:ext cx="121100" cy="121525"/>
            </a:xfrm>
            <a:custGeom>
              <a:rect b="b" l="l" r="r" t="t"/>
              <a:pathLst>
                <a:path extrusionOk="0" h="4861" w="4844">
                  <a:moveTo>
                    <a:pt x="2414" y="1093"/>
                  </a:moveTo>
                  <a:cubicBezTo>
                    <a:pt x="3180" y="1093"/>
                    <a:pt x="3767" y="1697"/>
                    <a:pt x="3767" y="2431"/>
                  </a:cubicBezTo>
                  <a:cubicBezTo>
                    <a:pt x="3767" y="3181"/>
                    <a:pt x="3148" y="3784"/>
                    <a:pt x="2414" y="3784"/>
                  </a:cubicBezTo>
                  <a:cubicBezTo>
                    <a:pt x="1664" y="3784"/>
                    <a:pt x="1076" y="3165"/>
                    <a:pt x="1076" y="2431"/>
                  </a:cubicBezTo>
                  <a:cubicBezTo>
                    <a:pt x="1076" y="1681"/>
                    <a:pt x="1680" y="1093"/>
                    <a:pt x="2414" y="1093"/>
                  </a:cubicBezTo>
                  <a:close/>
                  <a:moveTo>
                    <a:pt x="2414" y="1"/>
                  </a:moveTo>
                  <a:cubicBezTo>
                    <a:pt x="1076" y="1"/>
                    <a:pt x="0" y="1093"/>
                    <a:pt x="0" y="2431"/>
                  </a:cubicBezTo>
                  <a:cubicBezTo>
                    <a:pt x="0" y="3752"/>
                    <a:pt x="1076" y="4861"/>
                    <a:pt x="2414" y="4861"/>
                  </a:cubicBezTo>
                  <a:cubicBezTo>
                    <a:pt x="3767" y="4861"/>
                    <a:pt x="4844" y="3784"/>
                    <a:pt x="4844" y="2431"/>
                  </a:cubicBezTo>
                  <a:cubicBezTo>
                    <a:pt x="4844" y="1093"/>
                    <a:pt x="3767" y="1"/>
                    <a:pt x="24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1"/>
            <p:cNvSpPr/>
            <p:nvPr/>
          </p:nvSpPr>
          <p:spPr>
            <a:xfrm>
              <a:off x="4810550" y="4053875"/>
              <a:ext cx="121525" cy="121525"/>
            </a:xfrm>
            <a:custGeom>
              <a:rect b="b" l="l" r="r" t="t"/>
              <a:pathLst>
                <a:path extrusionOk="0" h="4861" w="4861">
                  <a:moveTo>
                    <a:pt x="2447" y="1093"/>
                  </a:moveTo>
                  <a:cubicBezTo>
                    <a:pt x="3213" y="1093"/>
                    <a:pt x="3800" y="1697"/>
                    <a:pt x="3800" y="2431"/>
                  </a:cubicBezTo>
                  <a:cubicBezTo>
                    <a:pt x="3800" y="3181"/>
                    <a:pt x="3181" y="3784"/>
                    <a:pt x="2447" y="3784"/>
                  </a:cubicBezTo>
                  <a:cubicBezTo>
                    <a:pt x="1697" y="3784"/>
                    <a:pt x="1109" y="3165"/>
                    <a:pt x="1109" y="2431"/>
                  </a:cubicBezTo>
                  <a:cubicBezTo>
                    <a:pt x="1109" y="1681"/>
                    <a:pt x="1697" y="1093"/>
                    <a:pt x="2447" y="1093"/>
                  </a:cubicBezTo>
                  <a:close/>
                  <a:moveTo>
                    <a:pt x="2430" y="1"/>
                  </a:moveTo>
                  <a:cubicBezTo>
                    <a:pt x="1093" y="1"/>
                    <a:pt x="0" y="1093"/>
                    <a:pt x="0" y="2431"/>
                  </a:cubicBezTo>
                  <a:cubicBezTo>
                    <a:pt x="0" y="3752"/>
                    <a:pt x="1109" y="4861"/>
                    <a:pt x="2430" y="4861"/>
                  </a:cubicBezTo>
                  <a:cubicBezTo>
                    <a:pt x="3784" y="4861"/>
                    <a:pt x="4860" y="3784"/>
                    <a:pt x="4860" y="2431"/>
                  </a:cubicBezTo>
                  <a:cubicBezTo>
                    <a:pt x="4860" y="1093"/>
                    <a:pt x="3784" y="1"/>
                    <a:pt x="2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1"/>
            <p:cNvSpPr/>
            <p:nvPr/>
          </p:nvSpPr>
          <p:spPr>
            <a:xfrm>
              <a:off x="5456775" y="4265475"/>
              <a:ext cx="121525" cy="121525"/>
            </a:xfrm>
            <a:custGeom>
              <a:rect b="b" l="l" r="r" t="t"/>
              <a:pathLst>
                <a:path extrusionOk="0" h="4861" w="4861">
                  <a:moveTo>
                    <a:pt x="2431" y="1077"/>
                  </a:moveTo>
                  <a:cubicBezTo>
                    <a:pt x="3181" y="1077"/>
                    <a:pt x="3784" y="1697"/>
                    <a:pt x="3784" y="2431"/>
                  </a:cubicBezTo>
                  <a:cubicBezTo>
                    <a:pt x="3784" y="3181"/>
                    <a:pt x="3164" y="3768"/>
                    <a:pt x="2431" y="3768"/>
                  </a:cubicBezTo>
                  <a:cubicBezTo>
                    <a:pt x="1680" y="3768"/>
                    <a:pt x="1093" y="3165"/>
                    <a:pt x="1093" y="2431"/>
                  </a:cubicBezTo>
                  <a:cubicBezTo>
                    <a:pt x="1093" y="1697"/>
                    <a:pt x="1697" y="1110"/>
                    <a:pt x="2431" y="1077"/>
                  </a:cubicBezTo>
                  <a:close/>
                  <a:moveTo>
                    <a:pt x="2431" y="1"/>
                  </a:moveTo>
                  <a:cubicBezTo>
                    <a:pt x="1093" y="1"/>
                    <a:pt x="1" y="1077"/>
                    <a:pt x="1" y="2431"/>
                  </a:cubicBezTo>
                  <a:cubicBezTo>
                    <a:pt x="1" y="3768"/>
                    <a:pt x="1093" y="4861"/>
                    <a:pt x="2431" y="4861"/>
                  </a:cubicBezTo>
                  <a:cubicBezTo>
                    <a:pt x="3784" y="4861"/>
                    <a:pt x="4861" y="3768"/>
                    <a:pt x="4861" y="2431"/>
                  </a:cubicBezTo>
                  <a:cubicBezTo>
                    <a:pt x="4861" y="1077"/>
                    <a:pt x="3784" y="1"/>
                    <a:pt x="24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1"/>
            <p:cNvSpPr/>
            <p:nvPr/>
          </p:nvSpPr>
          <p:spPr>
            <a:xfrm>
              <a:off x="5242325" y="4265475"/>
              <a:ext cx="121525" cy="121525"/>
            </a:xfrm>
            <a:custGeom>
              <a:rect b="b" l="l" r="r" t="t"/>
              <a:pathLst>
                <a:path extrusionOk="0" h="4861" w="4861">
                  <a:moveTo>
                    <a:pt x="2430" y="1077"/>
                  </a:moveTo>
                  <a:cubicBezTo>
                    <a:pt x="3180" y="1077"/>
                    <a:pt x="3768" y="1697"/>
                    <a:pt x="3768" y="2431"/>
                  </a:cubicBezTo>
                  <a:cubicBezTo>
                    <a:pt x="3768" y="3181"/>
                    <a:pt x="3164" y="3768"/>
                    <a:pt x="2430" y="3768"/>
                  </a:cubicBezTo>
                  <a:cubicBezTo>
                    <a:pt x="1680" y="3768"/>
                    <a:pt x="1077" y="3165"/>
                    <a:pt x="1077" y="2431"/>
                  </a:cubicBezTo>
                  <a:cubicBezTo>
                    <a:pt x="1077" y="1697"/>
                    <a:pt x="1696" y="1110"/>
                    <a:pt x="2430" y="1077"/>
                  </a:cubicBezTo>
                  <a:close/>
                  <a:moveTo>
                    <a:pt x="2430" y="1"/>
                  </a:moveTo>
                  <a:cubicBezTo>
                    <a:pt x="1077" y="1"/>
                    <a:pt x="0" y="1077"/>
                    <a:pt x="0" y="2431"/>
                  </a:cubicBezTo>
                  <a:cubicBezTo>
                    <a:pt x="0" y="3768"/>
                    <a:pt x="1077" y="4861"/>
                    <a:pt x="2430" y="4861"/>
                  </a:cubicBezTo>
                  <a:cubicBezTo>
                    <a:pt x="3768" y="4861"/>
                    <a:pt x="4860" y="3768"/>
                    <a:pt x="4860" y="2431"/>
                  </a:cubicBezTo>
                  <a:cubicBezTo>
                    <a:pt x="4860" y="1077"/>
                    <a:pt x="3768" y="1"/>
                    <a:pt x="24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1"/>
            <p:cNvSpPr/>
            <p:nvPr/>
          </p:nvSpPr>
          <p:spPr>
            <a:xfrm>
              <a:off x="5027850" y="4265475"/>
              <a:ext cx="121125" cy="121525"/>
            </a:xfrm>
            <a:custGeom>
              <a:rect b="b" l="l" r="r" t="t"/>
              <a:pathLst>
                <a:path extrusionOk="0" h="4861" w="4845">
                  <a:moveTo>
                    <a:pt x="2447" y="1077"/>
                  </a:moveTo>
                  <a:cubicBezTo>
                    <a:pt x="3197" y="1077"/>
                    <a:pt x="3785" y="1697"/>
                    <a:pt x="3785" y="2431"/>
                  </a:cubicBezTo>
                  <a:cubicBezTo>
                    <a:pt x="3785" y="3181"/>
                    <a:pt x="3181" y="3768"/>
                    <a:pt x="2447" y="3768"/>
                  </a:cubicBezTo>
                  <a:cubicBezTo>
                    <a:pt x="1697" y="3768"/>
                    <a:pt x="1094" y="3165"/>
                    <a:pt x="1094" y="2431"/>
                  </a:cubicBezTo>
                  <a:cubicBezTo>
                    <a:pt x="1094" y="1697"/>
                    <a:pt x="1697" y="1110"/>
                    <a:pt x="2447" y="1077"/>
                  </a:cubicBezTo>
                  <a:close/>
                  <a:moveTo>
                    <a:pt x="2431" y="1"/>
                  </a:moveTo>
                  <a:cubicBezTo>
                    <a:pt x="1077" y="1"/>
                    <a:pt x="1" y="1077"/>
                    <a:pt x="1" y="2431"/>
                  </a:cubicBezTo>
                  <a:cubicBezTo>
                    <a:pt x="1" y="3768"/>
                    <a:pt x="1094" y="4861"/>
                    <a:pt x="2431" y="4861"/>
                  </a:cubicBezTo>
                  <a:cubicBezTo>
                    <a:pt x="3768" y="4861"/>
                    <a:pt x="4845" y="3768"/>
                    <a:pt x="4845" y="2431"/>
                  </a:cubicBezTo>
                  <a:cubicBezTo>
                    <a:pt x="4845" y="1077"/>
                    <a:pt x="3768" y="1"/>
                    <a:pt x="243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1"/>
            <p:cNvSpPr/>
            <p:nvPr/>
          </p:nvSpPr>
          <p:spPr>
            <a:xfrm>
              <a:off x="4813400" y="4265475"/>
              <a:ext cx="121125" cy="121525"/>
            </a:xfrm>
            <a:custGeom>
              <a:rect b="b" l="l" r="r" t="t"/>
              <a:pathLst>
                <a:path extrusionOk="0" h="4861" w="4845">
                  <a:moveTo>
                    <a:pt x="2447" y="1077"/>
                  </a:moveTo>
                  <a:cubicBezTo>
                    <a:pt x="3197" y="1077"/>
                    <a:pt x="3784" y="1697"/>
                    <a:pt x="3784" y="2431"/>
                  </a:cubicBezTo>
                  <a:cubicBezTo>
                    <a:pt x="3784" y="3181"/>
                    <a:pt x="3181" y="3768"/>
                    <a:pt x="2447" y="3768"/>
                  </a:cubicBezTo>
                  <a:cubicBezTo>
                    <a:pt x="1680" y="3768"/>
                    <a:pt x="1093" y="3165"/>
                    <a:pt x="1093" y="2431"/>
                  </a:cubicBezTo>
                  <a:cubicBezTo>
                    <a:pt x="1093" y="1697"/>
                    <a:pt x="1680" y="1110"/>
                    <a:pt x="2447" y="1077"/>
                  </a:cubicBezTo>
                  <a:close/>
                  <a:moveTo>
                    <a:pt x="2414" y="1"/>
                  </a:moveTo>
                  <a:cubicBezTo>
                    <a:pt x="1077" y="1"/>
                    <a:pt x="1" y="1077"/>
                    <a:pt x="1" y="2431"/>
                  </a:cubicBezTo>
                  <a:cubicBezTo>
                    <a:pt x="1" y="3768"/>
                    <a:pt x="1093" y="4861"/>
                    <a:pt x="2414" y="4861"/>
                  </a:cubicBezTo>
                  <a:cubicBezTo>
                    <a:pt x="3768" y="4861"/>
                    <a:pt x="4844" y="3768"/>
                    <a:pt x="4844" y="2431"/>
                  </a:cubicBezTo>
                  <a:cubicBezTo>
                    <a:pt x="4844" y="1077"/>
                    <a:pt x="3768" y="1"/>
                    <a:pt x="24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41"/>
          <p:cNvGrpSpPr/>
          <p:nvPr/>
        </p:nvGrpSpPr>
        <p:grpSpPr>
          <a:xfrm flipH="1">
            <a:off x="2499561" y="3516358"/>
            <a:ext cx="1079585" cy="1083057"/>
            <a:chOff x="4620950" y="779925"/>
            <a:chExt cx="753900" cy="756325"/>
          </a:xfrm>
        </p:grpSpPr>
        <p:sp>
          <p:nvSpPr>
            <p:cNvPr id="588" name="Google Shape;588;p41"/>
            <p:cNvSpPr/>
            <p:nvPr/>
          </p:nvSpPr>
          <p:spPr>
            <a:xfrm>
              <a:off x="4620950" y="1079600"/>
              <a:ext cx="459525" cy="456650"/>
            </a:xfrm>
            <a:custGeom>
              <a:rect b="b" l="l" r="r" t="t"/>
              <a:pathLst>
                <a:path extrusionOk="0" h="18266" w="18381">
                  <a:moveTo>
                    <a:pt x="1" y="0"/>
                  </a:moveTo>
                  <a:lnTo>
                    <a:pt x="1" y="4289"/>
                  </a:lnTo>
                  <a:lnTo>
                    <a:pt x="14059" y="18266"/>
                  </a:lnTo>
                  <a:lnTo>
                    <a:pt x="18381" y="18266"/>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1"/>
            <p:cNvSpPr/>
            <p:nvPr/>
          </p:nvSpPr>
          <p:spPr>
            <a:xfrm>
              <a:off x="4620950" y="1305475"/>
              <a:ext cx="232025" cy="230775"/>
            </a:xfrm>
            <a:custGeom>
              <a:rect b="b" l="l" r="r" t="t"/>
              <a:pathLst>
                <a:path extrusionOk="0" h="9231" w="9281">
                  <a:moveTo>
                    <a:pt x="1" y="0"/>
                  </a:moveTo>
                  <a:lnTo>
                    <a:pt x="1" y="4306"/>
                  </a:lnTo>
                  <a:lnTo>
                    <a:pt x="4975" y="9231"/>
                  </a:lnTo>
                  <a:lnTo>
                    <a:pt x="9281" y="9231"/>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1"/>
            <p:cNvSpPr/>
            <p:nvPr/>
          </p:nvSpPr>
          <p:spPr>
            <a:xfrm>
              <a:off x="4620950" y="881450"/>
              <a:ext cx="658500" cy="654800"/>
            </a:xfrm>
            <a:custGeom>
              <a:rect b="b" l="l" r="r" t="t"/>
              <a:pathLst>
                <a:path extrusionOk="0" h="26192" w="26340">
                  <a:moveTo>
                    <a:pt x="1" y="0"/>
                  </a:moveTo>
                  <a:lnTo>
                    <a:pt x="1" y="4289"/>
                  </a:lnTo>
                  <a:lnTo>
                    <a:pt x="22018" y="26192"/>
                  </a:lnTo>
                  <a:lnTo>
                    <a:pt x="26339" y="26192"/>
                  </a:lnTo>
                  <a:lnTo>
                    <a:pt x="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1"/>
            <p:cNvSpPr/>
            <p:nvPr/>
          </p:nvSpPr>
          <p:spPr>
            <a:xfrm>
              <a:off x="4620950" y="779925"/>
              <a:ext cx="753900" cy="756325"/>
            </a:xfrm>
            <a:custGeom>
              <a:rect b="b" l="l" r="r" t="t"/>
              <a:pathLst>
                <a:path extrusionOk="0" h="30253" w="30156">
                  <a:moveTo>
                    <a:pt x="1" y="0"/>
                  </a:moveTo>
                  <a:lnTo>
                    <a:pt x="1" y="408"/>
                  </a:lnTo>
                  <a:lnTo>
                    <a:pt x="29992" y="30253"/>
                  </a:lnTo>
                  <a:lnTo>
                    <a:pt x="30156" y="30253"/>
                  </a:lnTo>
                  <a:lnTo>
                    <a:pt x="30156" y="26143"/>
                  </a:lnTo>
                  <a:lnTo>
                    <a:pt x="389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1"/>
            <p:cNvSpPr/>
            <p:nvPr/>
          </p:nvSpPr>
          <p:spPr>
            <a:xfrm>
              <a:off x="4809725" y="779925"/>
              <a:ext cx="565125" cy="562675"/>
            </a:xfrm>
            <a:custGeom>
              <a:rect b="b" l="l" r="r" t="t"/>
              <a:pathLst>
                <a:path extrusionOk="0" h="22507" w="22605">
                  <a:moveTo>
                    <a:pt x="1" y="0"/>
                  </a:moveTo>
                  <a:lnTo>
                    <a:pt x="22605" y="22506"/>
                  </a:lnTo>
                  <a:lnTo>
                    <a:pt x="22605" y="18233"/>
                  </a:lnTo>
                  <a:lnTo>
                    <a:pt x="43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1"/>
            <p:cNvSpPr/>
            <p:nvPr/>
          </p:nvSpPr>
          <p:spPr>
            <a:xfrm>
              <a:off x="5009100" y="779925"/>
              <a:ext cx="365750" cy="364525"/>
            </a:xfrm>
            <a:custGeom>
              <a:rect b="b" l="l" r="r" t="t"/>
              <a:pathLst>
                <a:path extrusionOk="0" h="14581" w="14630">
                  <a:moveTo>
                    <a:pt x="1" y="0"/>
                  </a:moveTo>
                  <a:lnTo>
                    <a:pt x="14630" y="14580"/>
                  </a:lnTo>
                  <a:lnTo>
                    <a:pt x="14630" y="10307"/>
                  </a:lnTo>
                  <a:lnTo>
                    <a:pt x="4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1"/>
            <p:cNvSpPr/>
            <p:nvPr/>
          </p:nvSpPr>
          <p:spPr>
            <a:xfrm>
              <a:off x="5215825" y="779925"/>
              <a:ext cx="159025" cy="158625"/>
            </a:xfrm>
            <a:custGeom>
              <a:rect b="b" l="l" r="r" t="t"/>
              <a:pathLst>
                <a:path extrusionOk="0" h="6345" w="6361">
                  <a:moveTo>
                    <a:pt x="0" y="0"/>
                  </a:moveTo>
                  <a:lnTo>
                    <a:pt x="6361" y="6344"/>
                  </a:lnTo>
                  <a:lnTo>
                    <a:pt x="6361" y="2039"/>
                  </a:lnTo>
                  <a:lnTo>
                    <a:pt x="43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 name="Google Shape;595;p41"/>
          <p:cNvSpPr/>
          <p:nvPr/>
        </p:nvSpPr>
        <p:spPr>
          <a:xfrm>
            <a:off x="5836027" y="3779412"/>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 name="Google Shape;596;p41"/>
          <p:cNvGrpSpPr/>
          <p:nvPr/>
        </p:nvGrpSpPr>
        <p:grpSpPr>
          <a:xfrm flipH="1" rot="10800000">
            <a:off x="4730764" y="3712327"/>
            <a:ext cx="713798" cy="691120"/>
            <a:chOff x="4628300" y="2476425"/>
            <a:chExt cx="449325" cy="435050"/>
          </a:xfrm>
        </p:grpSpPr>
        <p:sp>
          <p:nvSpPr>
            <p:cNvPr id="597" name="Google Shape;597;p41"/>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1"/>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1"/>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1"/>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1"/>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1"/>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41"/>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1"/>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1"/>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1"/>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1"/>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1"/>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1"/>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1"/>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1"/>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1"/>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6" name="Shape 616"/>
        <p:cNvGrpSpPr/>
        <p:nvPr/>
      </p:nvGrpSpPr>
      <p:grpSpPr>
        <a:xfrm>
          <a:off x="0" y="0"/>
          <a:ext cx="0" cy="0"/>
          <a:chOff x="0" y="0"/>
          <a:chExt cx="0" cy="0"/>
        </a:xfrm>
      </p:grpSpPr>
      <p:sp>
        <p:nvSpPr>
          <p:cNvPr id="617" name="Google Shape;617;p42"/>
          <p:cNvSpPr txBox="1"/>
          <p:nvPr>
            <p:ph type="title"/>
          </p:nvPr>
        </p:nvSpPr>
        <p:spPr>
          <a:xfrm>
            <a:off x="2834674" y="474850"/>
            <a:ext cx="4305900" cy="69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Comma</a:t>
            </a:r>
            <a:endParaRPr/>
          </a:p>
        </p:txBody>
      </p:sp>
      <p:sp>
        <p:nvSpPr>
          <p:cNvPr id="618" name="Google Shape;618;p42"/>
          <p:cNvSpPr txBox="1"/>
          <p:nvPr>
            <p:ph idx="4294967295" type="subTitle"/>
          </p:nvPr>
        </p:nvSpPr>
        <p:spPr>
          <a:xfrm>
            <a:off x="2834669" y="1326725"/>
            <a:ext cx="4305900" cy="2104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The comma is used to </a:t>
            </a:r>
            <a:r>
              <a:rPr b="1" lang="en" sz="1600"/>
              <a:t>give further explanation</a:t>
            </a:r>
            <a:r>
              <a:rPr lang="en" sz="1600"/>
              <a:t> in a sentence: Juan, the blacksmith, closed his store early. It is also used to list different elements in a sentence: Matias' mom bought alfajores, soda, and napkins for the school picnic</a:t>
            </a:r>
            <a:endParaRPr i="1" sz="1600"/>
          </a:p>
        </p:txBody>
      </p:sp>
      <p:sp>
        <p:nvSpPr>
          <p:cNvPr id="619" name="Google Shape;619;p42"/>
          <p:cNvSpPr txBox="1"/>
          <p:nvPr>
            <p:ph idx="4294967295" type="subTitle"/>
          </p:nvPr>
        </p:nvSpPr>
        <p:spPr>
          <a:xfrm>
            <a:off x="7269550" y="2114175"/>
            <a:ext cx="826500" cy="790500"/>
          </a:xfrm>
          <a:prstGeom prst="rect">
            <a:avLst/>
          </a:prstGeom>
          <a:solidFill>
            <a:schemeClr val="accent1"/>
          </a:solidFill>
        </p:spPr>
        <p:txBody>
          <a:bodyPr anchorCtr="0" anchor="b" bIns="91425" lIns="91425" spcFirstLastPara="1" rIns="91425" wrap="square" tIns="91425">
            <a:noAutofit/>
          </a:bodyPr>
          <a:lstStyle/>
          <a:p>
            <a:pPr indent="0" lvl="0" marL="0" rtl="0" algn="ctr">
              <a:lnSpc>
                <a:spcPct val="100000"/>
              </a:lnSpc>
              <a:spcBef>
                <a:spcPts val="0"/>
              </a:spcBef>
              <a:spcAft>
                <a:spcPts val="0"/>
              </a:spcAft>
              <a:buNone/>
            </a:pPr>
            <a:r>
              <a:rPr b="1" lang="en" sz="6000">
                <a:solidFill>
                  <a:schemeClr val="dk2"/>
                </a:solidFill>
                <a:latin typeface="Palanquin"/>
                <a:ea typeface="Palanquin"/>
                <a:cs typeface="Palanquin"/>
                <a:sym typeface="Palanquin"/>
              </a:rPr>
              <a:t>,</a:t>
            </a:r>
            <a:endParaRPr b="1" sz="6000">
              <a:solidFill>
                <a:schemeClr val="dk2"/>
              </a:solidFill>
              <a:latin typeface="Palanquin"/>
              <a:ea typeface="Palanquin"/>
              <a:cs typeface="Palanquin"/>
              <a:sym typeface="Palanquin"/>
            </a:endParaRPr>
          </a:p>
        </p:txBody>
      </p:sp>
      <p:sp>
        <p:nvSpPr>
          <p:cNvPr id="620" name="Google Shape;620;p42"/>
          <p:cNvSpPr/>
          <p:nvPr/>
        </p:nvSpPr>
        <p:spPr>
          <a:xfrm flipH="1">
            <a:off x="713222" y="1586027"/>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2"/>
          <p:cNvSpPr/>
          <p:nvPr/>
        </p:nvSpPr>
        <p:spPr>
          <a:xfrm flipH="1">
            <a:off x="713222" y="554723"/>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2" name="Google Shape;622;p42"/>
          <p:cNvGrpSpPr/>
          <p:nvPr/>
        </p:nvGrpSpPr>
        <p:grpSpPr>
          <a:xfrm rot="10800000">
            <a:off x="881773" y="1765916"/>
            <a:ext cx="713798" cy="691120"/>
            <a:chOff x="4628300" y="2476425"/>
            <a:chExt cx="449325" cy="435050"/>
          </a:xfrm>
        </p:grpSpPr>
        <p:sp>
          <p:nvSpPr>
            <p:cNvPr id="623" name="Google Shape;623;p42"/>
            <p:cNvSpPr/>
            <p:nvPr/>
          </p:nvSpPr>
          <p:spPr>
            <a:xfrm>
              <a:off x="4628300" y="2476425"/>
              <a:ext cx="65250" cy="65250"/>
            </a:xfrm>
            <a:custGeom>
              <a:rect b="b" l="l" r="r" t="t"/>
              <a:pathLst>
                <a:path extrusionOk="0" h="2610"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2"/>
            <p:cNvSpPr/>
            <p:nvPr/>
          </p:nvSpPr>
          <p:spPr>
            <a:xfrm>
              <a:off x="4757125" y="2476425"/>
              <a:ext cx="65275" cy="65250"/>
            </a:xfrm>
            <a:custGeom>
              <a:rect b="b" l="l" r="r" t="t"/>
              <a:pathLst>
                <a:path extrusionOk="0" h="2610" w="2611">
                  <a:moveTo>
                    <a:pt x="1" y="1"/>
                  </a:moveTo>
                  <a:lnTo>
                    <a:pt x="1"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2"/>
            <p:cNvSpPr/>
            <p:nvPr/>
          </p:nvSpPr>
          <p:spPr>
            <a:xfrm>
              <a:off x="4888025" y="2476425"/>
              <a:ext cx="65250" cy="65250"/>
            </a:xfrm>
            <a:custGeom>
              <a:rect b="b" l="l" r="r" t="t"/>
              <a:pathLst>
                <a:path extrusionOk="0" h="2610" w="2610">
                  <a:moveTo>
                    <a:pt x="0" y="1"/>
                  </a:moveTo>
                  <a:lnTo>
                    <a:pt x="0" y="2610"/>
                  </a:lnTo>
                  <a:lnTo>
                    <a:pt x="2609" y="2610"/>
                  </a:lnTo>
                  <a:lnTo>
                    <a:pt x="26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2"/>
            <p:cNvSpPr/>
            <p:nvPr/>
          </p:nvSpPr>
          <p:spPr>
            <a:xfrm>
              <a:off x="5012375" y="2476425"/>
              <a:ext cx="65250" cy="65250"/>
            </a:xfrm>
            <a:custGeom>
              <a:rect b="b" l="l" r="r" t="t"/>
              <a:pathLst>
                <a:path extrusionOk="0" h="2610"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2"/>
            <p:cNvSpPr/>
            <p:nvPr/>
          </p:nvSpPr>
          <p:spPr>
            <a:xfrm>
              <a:off x="4628300" y="2599975"/>
              <a:ext cx="65250" cy="65250"/>
            </a:xfrm>
            <a:custGeom>
              <a:rect b="b" l="l" r="r" t="t"/>
              <a:pathLst>
                <a:path extrusionOk="0" h="2610" w="2610">
                  <a:moveTo>
                    <a:pt x="0" y="0"/>
                  </a:moveTo>
                  <a:lnTo>
                    <a:pt x="0"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2"/>
            <p:cNvSpPr/>
            <p:nvPr/>
          </p:nvSpPr>
          <p:spPr>
            <a:xfrm>
              <a:off x="4757125" y="2599975"/>
              <a:ext cx="65275" cy="65250"/>
            </a:xfrm>
            <a:custGeom>
              <a:rect b="b" l="l" r="r" t="t"/>
              <a:pathLst>
                <a:path extrusionOk="0" h="2610" w="2611">
                  <a:moveTo>
                    <a:pt x="1" y="0"/>
                  </a:moveTo>
                  <a:lnTo>
                    <a:pt x="1"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2"/>
            <p:cNvSpPr/>
            <p:nvPr/>
          </p:nvSpPr>
          <p:spPr>
            <a:xfrm>
              <a:off x="4888025" y="2599975"/>
              <a:ext cx="65250" cy="65250"/>
            </a:xfrm>
            <a:custGeom>
              <a:rect b="b" l="l" r="r" t="t"/>
              <a:pathLst>
                <a:path extrusionOk="0" h="2610" w="2610">
                  <a:moveTo>
                    <a:pt x="0" y="0"/>
                  </a:moveTo>
                  <a:lnTo>
                    <a:pt x="0" y="2609"/>
                  </a:lnTo>
                  <a:lnTo>
                    <a:pt x="2609" y="2609"/>
                  </a:lnTo>
                  <a:lnTo>
                    <a:pt x="26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2"/>
            <p:cNvSpPr/>
            <p:nvPr/>
          </p:nvSpPr>
          <p:spPr>
            <a:xfrm>
              <a:off x="5012375" y="2599975"/>
              <a:ext cx="65250" cy="65250"/>
            </a:xfrm>
            <a:custGeom>
              <a:rect b="b" l="l" r="r" t="t"/>
              <a:pathLst>
                <a:path extrusionOk="0" h="2610" w="2610">
                  <a:moveTo>
                    <a:pt x="0" y="0"/>
                  </a:moveTo>
                  <a:lnTo>
                    <a:pt x="0" y="2609"/>
                  </a:lnTo>
                  <a:lnTo>
                    <a:pt x="2610" y="2609"/>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42"/>
            <p:cNvSpPr/>
            <p:nvPr/>
          </p:nvSpPr>
          <p:spPr>
            <a:xfrm>
              <a:off x="4628300" y="2722675"/>
              <a:ext cx="65250" cy="65275"/>
            </a:xfrm>
            <a:custGeom>
              <a:rect b="b" l="l" r="r" t="t"/>
              <a:pathLst>
                <a:path extrusionOk="0" h="2611"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2"/>
            <p:cNvSpPr/>
            <p:nvPr/>
          </p:nvSpPr>
          <p:spPr>
            <a:xfrm>
              <a:off x="4757125" y="2722675"/>
              <a:ext cx="65275" cy="65275"/>
            </a:xfrm>
            <a:custGeom>
              <a:rect b="b" l="l" r="r" t="t"/>
              <a:pathLst>
                <a:path extrusionOk="0" h="2611" w="2611">
                  <a:moveTo>
                    <a:pt x="1" y="1"/>
                  </a:moveTo>
                  <a:lnTo>
                    <a:pt x="1"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2"/>
            <p:cNvSpPr/>
            <p:nvPr/>
          </p:nvSpPr>
          <p:spPr>
            <a:xfrm>
              <a:off x="4888025" y="2722675"/>
              <a:ext cx="65250" cy="65275"/>
            </a:xfrm>
            <a:custGeom>
              <a:rect b="b" l="l" r="r" t="t"/>
              <a:pathLst>
                <a:path extrusionOk="0" h="2611" w="2610">
                  <a:moveTo>
                    <a:pt x="0" y="1"/>
                  </a:moveTo>
                  <a:lnTo>
                    <a:pt x="0" y="2610"/>
                  </a:lnTo>
                  <a:lnTo>
                    <a:pt x="2609" y="2610"/>
                  </a:lnTo>
                  <a:lnTo>
                    <a:pt x="260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2"/>
            <p:cNvSpPr/>
            <p:nvPr/>
          </p:nvSpPr>
          <p:spPr>
            <a:xfrm>
              <a:off x="5012375" y="2722675"/>
              <a:ext cx="65250" cy="65275"/>
            </a:xfrm>
            <a:custGeom>
              <a:rect b="b" l="l" r="r" t="t"/>
              <a:pathLst>
                <a:path extrusionOk="0" h="2611" w="2610">
                  <a:moveTo>
                    <a:pt x="0" y="1"/>
                  </a:moveTo>
                  <a:lnTo>
                    <a:pt x="0" y="2610"/>
                  </a:lnTo>
                  <a:lnTo>
                    <a:pt x="2610" y="2610"/>
                  </a:lnTo>
                  <a:lnTo>
                    <a:pt x="261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2"/>
            <p:cNvSpPr/>
            <p:nvPr/>
          </p:nvSpPr>
          <p:spPr>
            <a:xfrm>
              <a:off x="4628300" y="2846225"/>
              <a:ext cx="65250" cy="65250"/>
            </a:xfrm>
            <a:custGeom>
              <a:rect b="b" l="l" r="r" t="t"/>
              <a:pathLst>
                <a:path extrusionOk="0" h="2610" w="2610">
                  <a:moveTo>
                    <a:pt x="0" y="0"/>
                  </a:moveTo>
                  <a:lnTo>
                    <a:pt x="0"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2"/>
            <p:cNvSpPr/>
            <p:nvPr/>
          </p:nvSpPr>
          <p:spPr>
            <a:xfrm>
              <a:off x="4757125" y="2846225"/>
              <a:ext cx="65275" cy="65250"/>
            </a:xfrm>
            <a:custGeom>
              <a:rect b="b" l="l" r="r" t="t"/>
              <a:pathLst>
                <a:path extrusionOk="0" h="2610" w="2611">
                  <a:moveTo>
                    <a:pt x="1" y="0"/>
                  </a:moveTo>
                  <a:lnTo>
                    <a:pt x="1"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2"/>
            <p:cNvSpPr/>
            <p:nvPr/>
          </p:nvSpPr>
          <p:spPr>
            <a:xfrm>
              <a:off x="4888025" y="2846225"/>
              <a:ext cx="65250" cy="65250"/>
            </a:xfrm>
            <a:custGeom>
              <a:rect b="b" l="l" r="r" t="t"/>
              <a:pathLst>
                <a:path extrusionOk="0" h="2610" w="2610">
                  <a:moveTo>
                    <a:pt x="0" y="0"/>
                  </a:moveTo>
                  <a:lnTo>
                    <a:pt x="0" y="2610"/>
                  </a:lnTo>
                  <a:lnTo>
                    <a:pt x="2609" y="2610"/>
                  </a:lnTo>
                  <a:lnTo>
                    <a:pt x="260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2"/>
            <p:cNvSpPr/>
            <p:nvPr/>
          </p:nvSpPr>
          <p:spPr>
            <a:xfrm>
              <a:off x="5012375" y="2846225"/>
              <a:ext cx="65250" cy="65250"/>
            </a:xfrm>
            <a:custGeom>
              <a:rect b="b" l="l" r="r" t="t"/>
              <a:pathLst>
                <a:path extrusionOk="0" h="2610" w="2610">
                  <a:moveTo>
                    <a:pt x="0" y="0"/>
                  </a:moveTo>
                  <a:lnTo>
                    <a:pt x="0" y="2610"/>
                  </a:lnTo>
                  <a:lnTo>
                    <a:pt x="2610" y="2610"/>
                  </a:lnTo>
                  <a:lnTo>
                    <a:pt x="261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42"/>
          <p:cNvGrpSpPr/>
          <p:nvPr/>
        </p:nvGrpSpPr>
        <p:grpSpPr>
          <a:xfrm>
            <a:off x="893122" y="734623"/>
            <a:ext cx="691100" cy="691100"/>
            <a:chOff x="2131850" y="2329250"/>
            <a:chExt cx="691100" cy="691100"/>
          </a:xfrm>
        </p:grpSpPr>
        <p:sp>
          <p:nvSpPr>
            <p:cNvPr id="640" name="Google Shape;640;p42"/>
            <p:cNvSpPr/>
            <p:nvPr/>
          </p:nvSpPr>
          <p:spPr>
            <a:xfrm>
              <a:off x="2131850" y="2660300"/>
              <a:ext cx="691100" cy="29375"/>
            </a:xfrm>
            <a:custGeom>
              <a:rect b="b" l="l" r="r" t="t"/>
              <a:pathLst>
                <a:path extrusionOk="0" h="1175" w="27644">
                  <a:moveTo>
                    <a:pt x="1" y="1"/>
                  </a:moveTo>
                  <a:lnTo>
                    <a:pt x="1" y="1175"/>
                  </a:lnTo>
                  <a:lnTo>
                    <a:pt x="27644" y="1175"/>
                  </a:lnTo>
                  <a:lnTo>
                    <a:pt x="2764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2"/>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2"/>
            <p:cNvSpPr/>
            <p:nvPr/>
          </p:nvSpPr>
          <p:spPr>
            <a:xfrm>
              <a:off x="2462925" y="2329250"/>
              <a:ext cx="29375" cy="691100"/>
            </a:xfrm>
            <a:custGeom>
              <a:rect b="b" l="l" r="r" t="t"/>
              <a:pathLst>
                <a:path extrusionOk="0" h="27644" w="1175">
                  <a:moveTo>
                    <a:pt x="0" y="0"/>
                  </a:moveTo>
                  <a:lnTo>
                    <a:pt x="0" y="27643"/>
                  </a:lnTo>
                  <a:lnTo>
                    <a:pt x="1175" y="27643"/>
                  </a:lnTo>
                  <a:lnTo>
                    <a:pt x="11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2"/>
            <p:cNvSpPr/>
            <p:nvPr/>
          </p:nvSpPr>
          <p:spPr>
            <a:xfrm>
              <a:off x="2222375" y="2420150"/>
              <a:ext cx="509675" cy="509675"/>
            </a:xfrm>
            <a:custGeom>
              <a:rect b="b" l="l" r="r" t="t"/>
              <a:pathLst>
                <a:path extrusionOk="0" h="20387" w="20387">
                  <a:moveTo>
                    <a:pt x="19554" y="1"/>
                  </a:moveTo>
                  <a:lnTo>
                    <a:pt x="0" y="19539"/>
                  </a:lnTo>
                  <a:lnTo>
                    <a:pt x="848" y="20387"/>
                  </a:lnTo>
                  <a:lnTo>
                    <a:pt x="20386" y="833"/>
                  </a:lnTo>
                  <a:lnTo>
                    <a:pt x="1955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2"/>
            <p:cNvSpPr/>
            <p:nvPr/>
          </p:nvSpPr>
          <p:spPr>
            <a:xfrm>
              <a:off x="2222375" y="2420150"/>
              <a:ext cx="509675" cy="509675"/>
            </a:xfrm>
            <a:custGeom>
              <a:rect b="b" l="l" r="r" t="t"/>
              <a:pathLst>
                <a:path extrusionOk="0" h="20387" w="20387">
                  <a:moveTo>
                    <a:pt x="848" y="1"/>
                  </a:moveTo>
                  <a:lnTo>
                    <a:pt x="0" y="833"/>
                  </a:lnTo>
                  <a:lnTo>
                    <a:pt x="19554" y="20387"/>
                  </a:lnTo>
                  <a:lnTo>
                    <a:pt x="20386" y="19555"/>
                  </a:lnTo>
                  <a:lnTo>
                    <a:pt x="8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2"/>
            <p:cNvSpPr/>
            <p:nvPr/>
          </p:nvSpPr>
          <p:spPr>
            <a:xfrm>
              <a:off x="2157550" y="2516375"/>
              <a:ext cx="639725" cy="316825"/>
            </a:xfrm>
            <a:custGeom>
              <a:rect b="b" l="l" r="r" t="t"/>
              <a:pathLst>
                <a:path extrusionOk="0" h="12673" w="25589">
                  <a:moveTo>
                    <a:pt x="25099" y="1"/>
                  </a:moveTo>
                  <a:lnTo>
                    <a:pt x="0" y="11596"/>
                  </a:lnTo>
                  <a:lnTo>
                    <a:pt x="506" y="12673"/>
                  </a:lnTo>
                  <a:lnTo>
                    <a:pt x="25588" y="1077"/>
                  </a:lnTo>
                  <a:lnTo>
                    <a:pt x="250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2"/>
            <p:cNvSpPr/>
            <p:nvPr/>
          </p:nvSpPr>
          <p:spPr>
            <a:xfrm>
              <a:off x="2147750" y="2541650"/>
              <a:ext cx="658900" cy="266675"/>
            </a:xfrm>
            <a:custGeom>
              <a:rect b="b" l="l" r="r" t="t"/>
              <a:pathLst>
                <a:path extrusionOk="0" h="10667" w="26356">
                  <a:moveTo>
                    <a:pt x="409" y="1"/>
                  </a:moveTo>
                  <a:lnTo>
                    <a:pt x="1" y="1110"/>
                  </a:lnTo>
                  <a:lnTo>
                    <a:pt x="25948" y="10667"/>
                  </a:lnTo>
                  <a:lnTo>
                    <a:pt x="26356" y="9558"/>
                  </a:lnTo>
                  <a:lnTo>
                    <a:pt x="40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2"/>
            <p:cNvSpPr/>
            <p:nvPr/>
          </p:nvSpPr>
          <p:spPr>
            <a:xfrm>
              <a:off x="2319000" y="2354925"/>
              <a:ext cx="316825" cy="639725"/>
            </a:xfrm>
            <a:custGeom>
              <a:rect b="b" l="l" r="r" t="t"/>
              <a:pathLst>
                <a:path extrusionOk="0" h="25589" w="12673">
                  <a:moveTo>
                    <a:pt x="1077" y="1"/>
                  </a:moveTo>
                  <a:lnTo>
                    <a:pt x="0" y="490"/>
                  </a:lnTo>
                  <a:lnTo>
                    <a:pt x="11596" y="25589"/>
                  </a:lnTo>
                  <a:lnTo>
                    <a:pt x="12672" y="25100"/>
                  </a:lnTo>
                  <a:lnTo>
                    <a:pt x="107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42"/>
            <p:cNvSpPr/>
            <p:nvPr/>
          </p:nvSpPr>
          <p:spPr>
            <a:xfrm>
              <a:off x="2343875" y="2345550"/>
              <a:ext cx="266675" cy="658900"/>
            </a:xfrm>
            <a:custGeom>
              <a:rect b="b" l="l" r="r" t="t"/>
              <a:pathLst>
                <a:path extrusionOk="0" h="26356" w="10667">
                  <a:moveTo>
                    <a:pt x="9557" y="0"/>
                  </a:moveTo>
                  <a:lnTo>
                    <a:pt x="0" y="25948"/>
                  </a:lnTo>
                  <a:lnTo>
                    <a:pt x="1109" y="26355"/>
                  </a:lnTo>
                  <a:lnTo>
                    <a:pt x="10666" y="408"/>
                  </a:lnTo>
                  <a:lnTo>
                    <a:pt x="95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 name="Google Shape;649;p42"/>
          <p:cNvSpPr/>
          <p:nvPr/>
        </p:nvSpPr>
        <p:spPr>
          <a:xfrm>
            <a:off x="1941450" y="4345625"/>
            <a:ext cx="6489600" cy="25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2"/>
          <p:cNvSpPr/>
          <p:nvPr/>
        </p:nvSpPr>
        <p:spPr>
          <a:xfrm flipH="1">
            <a:off x="713222" y="2572602"/>
            <a:ext cx="1050900" cy="1050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2"/>
          <p:cNvSpPr/>
          <p:nvPr/>
        </p:nvSpPr>
        <p:spPr>
          <a:xfrm>
            <a:off x="955709" y="2819577"/>
            <a:ext cx="565925" cy="556950"/>
          </a:xfrm>
          <a:custGeom>
            <a:rect b="b" l="l" r="r" t="t"/>
            <a:pathLst>
              <a:path extrusionOk="0" h="22278" w="22637">
                <a:moveTo>
                  <a:pt x="7388" y="0"/>
                </a:moveTo>
                <a:lnTo>
                  <a:pt x="7633" y="6393"/>
                </a:lnTo>
                <a:lnTo>
                  <a:pt x="1370" y="5056"/>
                </a:lnTo>
                <a:lnTo>
                  <a:pt x="5676" y="9802"/>
                </a:lnTo>
                <a:lnTo>
                  <a:pt x="0" y="12786"/>
                </a:lnTo>
                <a:lnTo>
                  <a:pt x="6344" y="13651"/>
                </a:lnTo>
                <a:lnTo>
                  <a:pt x="3947" y="19587"/>
                </a:lnTo>
                <a:lnTo>
                  <a:pt x="3947" y="19587"/>
                </a:lnTo>
                <a:lnTo>
                  <a:pt x="9361" y="16179"/>
                </a:lnTo>
                <a:lnTo>
                  <a:pt x="11318" y="22278"/>
                </a:lnTo>
                <a:lnTo>
                  <a:pt x="13292" y="16179"/>
                </a:lnTo>
                <a:lnTo>
                  <a:pt x="18722" y="19587"/>
                </a:lnTo>
                <a:lnTo>
                  <a:pt x="16292" y="13651"/>
                </a:lnTo>
                <a:lnTo>
                  <a:pt x="22637" y="12786"/>
                </a:lnTo>
                <a:lnTo>
                  <a:pt x="16994" y="9802"/>
                </a:lnTo>
                <a:lnTo>
                  <a:pt x="21267" y="5056"/>
                </a:lnTo>
                <a:lnTo>
                  <a:pt x="21267" y="5056"/>
                </a:lnTo>
                <a:lnTo>
                  <a:pt x="15004" y="6393"/>
                </a:lnTo>
                <a:lnTo>
                  <a:pt x="15249" y="0"/>
                </a:lnTo>
                <a:lnTo>
                  <a:pt x="15249" y="0"/>
                </a:lnTo>
                <a:lnTo>
                  <a:pt x="11318" y="5056"/>
                </a:lnTo>
                <a:lnTo>
                  <a:pt x="7388"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Punctuation Marks: When To Use Them? by Slidesgo">
  <a:themeElements>
    <a:clrScheme name="Simple Light">
      <a:dk1>
        <a:srgbClr val="FDFCFD"/>
      </a:dk1>
      <a:lt1>
        <a:srgbClr val="008245"/>
      </a:lt1>
      <a:dk2>
        <a:srgbClr val="3A3845"/>
      </a:dk2>
      <a:lt2>
        <a:srgbClr val="887298"/>
      </a:lt2>
      <a:accent1>
        <a:srgbClr val="D79CC1"/>
      </a:accent1>
      <a:accent2>
        <a:srgbClr val="CE626E"/>
      </a:accent2>
      <a:accent3>
        <a:srgbClr val="F3DB39"/>
      </a:accent3>
      <a:accent4>
        <a:srgbClr val="FFFFFF"/>
      </a:accent4>
      <a:accent5>
        <a:srgbClr val="FFFFFF"/>
      </a:accent5>
      <a:accent6>
        <a:srgbClr val="FFFFFF"/>
      </a:accent6>
      <a:hlink>
        <a:srgbClr val="FDFCF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